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theme/theme3.xml" ContentType="application/vnd.openxmlformats-officedocument.theme+xml"/>
  <Override PartName="/ppt/theme/theme2.xml" ContentType="application/vnd.openxmlformats-officedocument.theme+xml"/>
  <Override PartName="/ppt/theme/theme1.xml" ContentType="application/vnd.openxmlformats-officedocument.theme+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tableStyles.xml" ContentType="application/vnd.openxmlformats-officedocument.presentationml.tableStyles+xml"/>
  <Override PartName="/ppt/viewProps.xml" ContentType="application/vnd.openxmlformats-officedocument.presentationml.viewProps+xml"/>
  <Override PartName="/ppt/presProps.xml" ContentType="application/vnd.openxmlformats-officedocument.presentationml.presProps+xml"/>
  <Override PartName="/customXml/itemProps1.xml" ContentType="application/vnd.openxmlformats-officedocument.customXmlProperties+xml"/>
  <Override PartName="/docProps/app.xml" ContentType="application/vnd.openxmlformats-officedocument.extended-properties+xml"/>
  <Override PartName="/docProps/custom.xml" ContentType="application/vnd.openxmlformats-officedocument.custom-properties+xml"/>
  <Override PartName="/customXml/itemProps2.xml" ContentType="application/vnd.openxmlformats-officedocument.customXmlProperties+xml"/>
  <Override PartName="/docProps/core.xml" ContentType="application/vnd.openxmlformats-package.core-properties+xml"/>
  <Override PartName="/customXml/itemProps3.xml" ContentType="application/vnd.openxmlformats-officedocument.customXml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3"/>
  </p:sldMasterIdLst>
  <p:notesMasterIdLst>
    <p:notesMasterId r:id="rId32"/>
  </p:notesMasterIdLst>
  <p:handoutMasterIdLst>
    <p:handoutMasterId r:id="rId33"/>
  </p:handoutMasterIdLst>
  <p:sldIdLst>
    <p:sldId id="256" r:id="rId4"/>
    <p:sldId id="257" r:id="rId5"/>
    <p:sldId id="258" r:id="rId6"/>
    <p:sldId id="365" r:id="rId7"/>
    <p:sldId id="390" r:id="rId8"/>
    <p:sldId id="396" r:id="rId9"/>
    <p:sldId id="397" r:id="rId10"/>
    <p:sldId id="389" r:id="rId11"/>
    <p:sldId id="392" r:id="rId12"/>
    <p:sldId id="393" r:id="rId13"/>
    <p:sldId id="394" r:id="rId14"/>
    <p:sldId id="391" r:id="rId15"/>
    <p:sldId id="395" r:id="rId16"/>
    <p:sldId id="407" r:id="rId17"/>
    <p:sldId id="388" r:id="rId18"/>
    <p:sldId id="398" r:id="rId19"/>
    <p:sldId id="399" r:id="rId20"/>
    <p:sldId id="400" r:id="rId21"/>
    <p:sldId id="401" r:id="rId22"/>
    <p:sldId id="402" r:id="rId23"/>
    <p:sldId id="403" r:id="rId24"/>
    <p:sldId id="404" r:id="rId25"/>
    <p:sldId id="405" r:id="rId26"/>
    <p:sldId id="408" r:id="rId27"/>
    <p:sldId id="406" r:id="rId28"/>
    <p:sldId id="325" r:id="rId29"/>
    <p:sldId id="272" r:id="rId30"/>
    <p:sldId id="282" r:id="rId31"/>
  </p:sldIdLst>
  <p:sldSz cx="12192000" cy="6858000"/>
  <p:notesSz cx="6858000" cy="9144000"/>
  <p:defaultTextStyle>
    <a:defPPr rtl="0">
      <a:defRPr lang="ro-r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guide id="3" orient="horz" pos="3113"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53164"/>
    <a:srgbClr val="225B5F"/>
    <a:srgbClr val="E6E6E6"/>
    <a:srgbClr val="0F1722"/>
    <a:srgbClr val="348151"/>
    <a:srgbClr val="1B243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B301B821-A1FF-4177-AEE7-76D212191A0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890" autoAdjust="0"/>
    <p:restoredTop sz="94660"/>
  </p:normalViewPr>
  <p:slideViewPr>
    <p:cSldViewPr snapToGrid="0" showGuides="1">
      <p:cViewPr varScale="1">
        <p:scale>
          <a:sx n="79" d="100"/>
          <a:sy n="79" d="100"/>
        </p:scale>
        <p:origin x="778" y="72"/>
      </p:cViewPr>
      <p:guideLst>
        <p:guide orient="horz" pos="2160"/>
        <p:guide pos="3840"/>
        <p:guide orient="horz" pos="3113"/>
      </p:guideLst>
    </p:cSldViewPr>
  </p:slideViewPr>
  <p:notesTextViewPr>
    <p:cViewPr>
      <p:scale>
        <a:sx n="1" d="1"/>
        <a:sy n="1" d="1"/>
      </p:scale>
      <p:origin x="0" y="0"/>
    </p:cViewPr>
  </p:notesTextViewPr>
  <p:sorterViewPr>
    <p:cViewPr>
      <p:scale>
        <a:sx n="66" d="100"/>
        <a:sy n="66" d="100"/>
      </p:scale>
      <p:origin x="0" y="0"/>
    </p:cViewPr>
  </p:sorterViewPr>
  <p:notesViewPr>
    <p:cSldViewPr snapToGrid="0">
      <p:cViewPr varScale="1">
        <p:scale>
          <a:sx n="88" d="100"/>
          <a:sy n="88" d="100"/>
        </p:scale>
        <p:origin x="3822" y="7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21" Type="http://schemas.openxmlformats.org/officeDocument/2006/relationships/slide" Target="slides/slide18.xml"/><Relationship Id="rId34" Type="http://schemas.openxmlformats.org/officeDocument/2006/relationships/presProps" Target="pres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handoutMaster" Target="handoutMasters/handoutMaster1.xml"/><Relationship Id="rId38" Type="http://schemas.openxmlformats.org/officeDocument/2006/relationships/customXml" Target="../customXml/item3.xml"/><Relationship Id="rId2" Type="http://schemas.openxmlformats.org/officeDocument/2006/relationships/customXml" Target="../customXml/item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1" Type="http://schemas.openxmlformats.org/officeDocument/2006/relationships/customXml" Target="../customXml/item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theme" Target="theme/theme1.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viewProps" Target="viewProps.xml"/><Relationship Id="rId8" Type="http://schemas.openxmlformats.org/officeDocument/2006/relationships/slide" Target="slides/slide5.xml"/><Relationship Id="rId3"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ubstituent antet 1">
            <a:extLst>
              <a:ext uri="{FF2B5EF4-FFF2-40B4-BE49-F238E27FC236}">
                <a16:creationId xmlns:a16="http://schemas.microsoft.com/office/drawing/2014/main" id="{5E4FC509-A25D-4AC1-956B-244FAC61AF2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ro-RO" dirty="0"/>
          </a:p>
        </p:txBody>
      </p:sp>
      <p:sp>
        <p:nvSpPr>
          <p:cNvPr id="3" name="Substituent dată 2">
            <a:extLst>
              <a:ext uri="{FF2B5EF4-FFF2-40B4-BE49-F238E27FC236}">
                <a16:creationId xmlns:a16="http://schemas.microsoft.com/office/drawing/2014/main" id="{F1EDCBDF-04F2-4646-A118-9A2CBABEDF9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D155A0F4-67A8-4DDF-B72F-F078B64BFF36}" type="datetime1">
              <a:rPr lang="ro-RO" smtClean="0"/>
              <a:t>10.11.2025</a:t>
            </a:fld>
            <a:endParaRPr lang="ro-RO" dirty="0"/>
          </a:p>
        </p:txBody>
      </p:sp>
      <p:sp>
        <p:nvSpPr>
          <p:cNvPr id="4" name="Substituent subsol 3">
            <a:extLst>
              <a:ext uri="{FF2B5EF4-FFF2-40B4-BE49-F238E27FC236}">
                <a16:creationId xmlns:a16="http://schemas.microsoft.com/office/drawing/2014/main" id="{95BD4EF4-9023-4CAF-937E-F78CF009DBD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ro-RO" dirty="0"/>
          </a:p>
        </p:txBody>
      </p:sp>
      <p:sp>
        <p:nvSpPr>
          <p:cNvPr id="5" name="Substituent număr diapozitiv 4">
            <a:extLst>
              <a:ext uri="{FF2B5EF4-FFF2-40B4-BE49-F238E27FC236}">
                <a16:creationId xmlns:a16="http://schemas.microsoft.com/office/drawing/2014/main" id="{C0300887-CA61-4CEF-BD28-E51D6F957D7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CA00C303-0EDA-42E1-9745-6C6A39A7B5C4}" type="slidenum">
              <a:rPr lang="ro-RO" smtClean="0"/>
              <a:t>‹#›</a:t>
            </a:fld>
            <a:endParaRPr lang="ro-RO" dirty="0"/>
          </a:p>
        </p:txBody>
      </p:sp>
    </p:spTree>
    <p:extLst>
      <p:ext uri="{BB962C8B-B14F-4D97-AF65-F5344CB8AC3E}">
        <p14:creationId xmlns:p14="http://schemas.microsoft.com/office/powerpoint/2010/main" val="301676646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ubstituent ante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ro-RO" noProof="0" dirty="0"/>
          </a:p>
        </p:txBody>
      </p:sp>
      <p:sp>
        <p:nvSpPr>
          <p:cNvPr id="3" name="Substituent dată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7873D40-B89D-443E-A396-B604801B68BE}" type="datetime1">
              <a:rPr lang="ro-RO" noProof="0" smtClean="0"/>
              <a:pPr/>
              <a:t>10.11.2025</a:t>
            </a:fld>
            <a:endParaRPr lang="ro-RO" noProof="0" dirty="0"/>
          </a:p>
        </p:txBody>
      </p:sp>
      <p:sp>
        <p:nvSpPr>
          <p:cNvPr id="4" name="Substituent imagine diapozitiv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ro-RO" noProof="0" dirty="0"/>
          </a:p>
        </p:txBody>
      </p:sp>
      <p:sp>
        <p:nvSpPr>
          <p:cNvPr id="5" name="Substituent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ro-RO" noProof="0" dirty="0"/>
              <a:t>Editați stilurile de text coordonator</a:t>
            </a:r>
          </a:p>
          <a:p>
            <a:pPr lvl="1" rtl="0"/>
            <a:r>
              <a:rPr lang="ro-RO" noProof="0" dirty="0"/>
              <a:t>Al doilea nivel</a:t>
            </a:r>
          </a:p>
          <a:p>
            <a:pPr lvl="2" rtl="0"/>
            <a:r>
              <a:rPr lang="ro-RO" noProof="0" dirty="0"/>
              <a:t>Al treilea nivel</a:t>
            </a:r>
          </a:p>
          <a:p>
            <a:pPr lvl="3" rtl="0"/>
            <a:r>
              <a:rPr lang="ro-RO" noProof="0" dirty="0"/>
              <a:t>Al patrulea nivel</a:t>
            </a:r>
          </a:p>
          <a:p>
            <a:pPr lvl="4" rtl="0"/>
            <a:r>
              <a:rPr lang="ro-RO" noProof="0" dirty="0"/>
              <a:t>Al cincilea nivel</a:t>
            </a:r>
          </a:p>
        </p:txBody>
      </p:sp>
      <p:sp>
        <p:nvSpPr>
          <p:cNvPr id="6" name="Substituent subsol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ro-RO" noProof="0" dirty="0"/>
          </a:p>
        </p:txBody>
      </p:sp>
      <p:sp>
        <p:nvSpPr>
          <p:cNvPr id="7" name="Substituent număr diapozitiv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6FC40A10-6036-4879-816D-55C01FC94846}" type="slidenum">
              <a:rPr lang="ro-RO" noProof="0" smtClean="0"/>
              <a:t>‹#›</a:t>
            </a:fld>
            <a:endParaRPr lang="ro-RO" noProof="0" dirty="0"/>
          </a:p>
        </p:txBody>
      </p:sp>
    </p:spTree>
    <p:extLst>
      <p:ext uri="{BB962C8B-B14F-4D97-AF65-F5344CB8AC3E}">
        <p14:creationId xmlns:p14="http://schemas.microsoft.com/office/powerpoint/2010/main" val="765739614"/>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stituent imagine diapozitiv 1"/>
          <p:cNvSpPr>
            <a:spLocks noGrp="1" noRot="1" noChangeAspect="1"/>
          </p:cNvSpPr>
          <p:nvPr>
            <p:ph type="sldImg"/>
          </p:nvPr>
        </p:nvSpPr>
        <p:spPr/>
      </p:sp>
      <p:sp>
        <p:nvSpPr>
          <p:cNvPr id="3" name="Substituent note 2"/>
          <p:cNvSpPr>
            <a:spLocks noGrp="1"/>
          </p:cNvSpPr>
          <p:nvPr>
            <p:ph type="body" idx="1"/>
          </p:nvPr>
        </p:nvSpPr>
        <p:spPr/>
        <p:txBody>
          <a:bodyPr rtlCol="0"/>
          <a:lstStyle/>
          <a:p>
            <a:pPr rtl="0"/>
            <a:endParaRPr lang="ro-RO" dirty="0"/>
          </a:p>
        </p:txBody>
      </p:sp>
      <p:sp>
        <p:nvSpPr>
          <p:cNvPr id="4" name="Substituent număr diapozitiv 3"/>
          <p:cNvSpPr>
            <a:spLocks noGrp="1"/>
          </p:cNvSpPr>
          <p:nvPr>
            <p:ph type="sldNum" sz="quarter" idx="10"/>
          </p:nvPr>
        </p:nvSpPr>
        <p:spPr/>
        <p:txBody>
          <a:bodyPr rtlCol="0"/>
          <a:lstStyle/>
          <a:p>
            <a:pPr rtl="0"/>
            <a:fld id="{6FC40A10-6036-4879-816D-55C01FC94846}" type="slidenum">
              <a:rPr lang="ro-RO" smtClean="0"/>
              <a:t>1</a:t>
            </a:fld>
            <a:endParaRPr lang="ro-RO" dirty="0"/>
          </a:p>
        </p:txBody>
      </p:sp>
    </p:spTree>
    <p:extLst>
      <p:ext uri="{BB962C8B-B14F-4D97-AF65-F5344CB8AC3E}">
        <p14:creationId xmlns:p14="http://schemas.microsoft.com/office/powerpoint/2010/main" val="38483395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324FBD-6A3C-8E09-DE93-FA2460F7A99D}"/>
            </a:ext>
          </a:extLst>
        </p:cNvPr>
        <p:cNvGrpSpPr/>
        <p:nvPr/>
      </p:nvGrpSpPr>
      <p:grpSpPr>
        <a:xfrm>
          <a:off x="0" y="0"/>
          <a:ext cx="0" cy="0"/>
          <a:chOff x="0" y="0"/>
          <a:chExt cx="0" cy="0"/>
        </a:xfrm>
      </p:grpSpPr>
      <p:sp>
        <p:nvSpPr>
          <p:cNvPr id="2" name="Substituent imagine diapozitiv 1">
            <a:extLst>
              <a:ext uri="{FF2B5EF4-FFF2-40B4-BE49-F238E27FC236}">
                <a16:creationId xmlns:a16="http://schemas.microsoft.com/office/drawing/2014/main" id="{FB896185-6D0B-70C0-CE43-7F7EAAA553B9}"/>
              </a:ext>
            </a:extLst>
          </p:cNvPr>
          <p:cNvSpPr>
            <a:spLocks noGrp="1" noRot="1" noChangeAspect="1"/>
          </p:cNvSpPr>
          <p:nvPr>
            <p:ph type="sldImg"/>
          </p:nvPr>
        </p:nvSpPr>
        <p:spPr/>
      </p:sp>
      <p:sp>
        <p:nvSpPr>
          <p:cNvPr id="3" name="Substituent note 2">
            <a:extLst>
              <a:ext uri="{FF2B5EF4-FFF2-40B4-BE49-F238E27FC236}">
                <a16:creationId xmlns:a16="http://schemas.microsoft.com/office/drawing/2014/main" id="{19D2CEAD-7DE7-8A10-AE5D-D71308B95265}"/>
              </a:ext>
            </a:extLst>
          </p:cNvPr>
          <p:cNvSpPr>
            <a:spLocks noGrp="1"/>
          </p:cNvSpPr>
          <p:nvPr>
            <p:ph type="body" idx="1"/>
          </p:nvPr>
        </p:nvSpPr>
        <p:spPr/>
        <p:txBody>
          <a:bodyPr rtlCol="0"/>
          <a:lstStyle/>
          <a:p>
            <a:pPr rtl="0"/>
            <a:endParaRPr lang="ro-RO" dirty="0"/>
          </a:p>
        </p:txBody>
      </p:sp>
      <p:sp>
        <p:nvSpPr>
          <p:cNvPr id="4" name="Substituent număr diapozitiv 3">
            <a:extLst>
              <a:ext uri="{FF2B5EF4-FFF2-40B4-BE49-F238E27FC236}">
                <a16:creationId xmlns:a16="http://schemas.microsoft.com/office/drawing/2014/main" id="{39CC5C79-911E-E6D5-7621-C1168EA42CB1}"/>
              </a:ext>
            </a:extLst>
          </p:cNvPr>
          <p:cNvSpPr>
            <a:spLocks noGrp="1"/>
          </p:cNvSpPr>
          <p:nvPr>
            <p:ph type="sldNum" sz="quarter" idx="10"/>
          </p:nvPr>
        </p:nvSpPr>
        <p:spPr/>
        <p:txBody>
          <a:bodyPr rtlCol="0"/>
          <a:lstStyle/>
          <a:p>
            <a:pPr rtl="0"/>
            <a:fld id="{6FC40A10-6036-4879-816D-55C01FC94846}" type="slidenum">
              <a:rPr lang="ro-RO" smtClean="0"/>
              <a:t>10</a:t>
            </a:fld>
            <a:endParaRPr lang="ro-RO" dirty="0"/>
          </a:p>
        </p:txBody>
      </p:sp>
    </p:spTree>
    <p:extLst>
      <p:ext uri="{BB962C8B-B14F-4D97-AF65-F5344CB8AC3E}">
        <p14:creationId xmlns:p14="http://schemas.microsoft.com/office/powerpoint/2010/main" val="5037981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010C0D-1948-275A-5FC0-503ECBA0665F}"/>
            </a:ext>
          </a:extLst>
        </p:cNvPr>
        <p:cNvGrpSpPr/>
        <p:nvPr/>
      </p:nvGrpSpPr>
      <p:grpSpPr>
        <a:xfrm>
          <a:off x="0" y="0"/>
          <a:ext cx="0" cy="0"/>
          <a:chOff x="0" y="0"/>
          <a:chExt cx="0" cy="0"/>
        </a:xfrm>
      </p:grpSpPr>
      <p:sp>
        <p:nvSpPr>
          <p:cNvPr id="2" name="Substituent imagine diapozitiv 1">
            <a:extLst>
              <a:ext uri="{FF2B5EF4-FFF2-40B4-BE49-F238E27FC236}">
                <a16:creationId xmlns:a16="http://schemas.microsoft.com/office/drawing/2014/main" id="{B3D650FE-3165-D1E0-A4B9-E37F4DC3DFAF}"/>
              </a:ext>
            </a:extLst>
          </p:cNvPr>
          <p:cNvSpPr>
            <a:spLocks noGrp="1" noRot="1" noChangeAspect="1"/>
          </p:cNvSpPr>
          <p:nvPr>
            <p:ph type="sldImg"/>
          </p:nvPr>
        </p:nvSpPr>
        <p:spPr/>
      </p:sp>
      <p:sp>
        <p:nvSpPr>
          <p:cNvPr id="3" name="Substituent note 2">
            <a:extLst>
              <a:ext uri="{FF2B5EF4-FFF2-40B4-BE49-F238E27FC236}">
                <a16:creationId xmlns:a16="http://schemas.microsoft.com/office/drawing/2014/main" id="{E291B02E-FE58-3C61-9C6B-88C52E83F211}"/>
              </a:ext>
            </a:extLst>
          </p:cNvPr>
          <p:cNvSpPr>
            <a:spLocks noGrp="1"/>
          </p:cNvSpPr>
          <p:nvPr>
            <p:ph type="body" idx="1"/>
          </p:nvPr>
        </p:nvSpPr>
        <p:spPr/>
        <p:txBody>
          <a:bodyPr rtlCol="0"/>
          <a:lstStyle/>
          <a:p>
            <a:pPr rtl="0"/>
            <a:endParaRPr lang="ro-RO" dirty="0"/>
          </a:p>
        </p:txBody>
      </p:sp>
      <p:sp>
        <p:nvSpPr>
          <p:cNvPr id="4" name="Substituent număr diapozitiv 3">
            <a:extLst>
              <a:ext uri="{FF2B5EF4-FFF2-40B4-BE49-F238E27FC236}">
                <a16:creationId xmlns:a16="http://schemas.microsoft.com/office/drawing/2014/main" id="{81B7FE37-E12F-77EE-2E76-EA8874D3F9A5}"/>
              </a:ext>
            </a:extLst>
          </p:cNvPr>
          <p:cNvSpPr>
            <a:spLocks noGrp="1"/>
          </p:cNvSpPr>
          <p:nvPr>
            <p:ph type="sldNum" sz="quarter" idx="10"/>
          </p:nvPr>
        </p:nvSpPr>
        <p:spPr/>
        <p:txBody>
          <a:bodyPr rtlCol="0"/>
          <a:lstStyle/>
          <a:p>
            <a:pPr rtl="0"/>
            <a:fld id="{6FC40A10-6036-4879-816D-55C01FC94846}" type="slidenum">
              <a:rPr lang="ro-RO" smtClean="0"/>
              <a:t>11</a:t>
            </a:fld>
            <a:endParaRPr lang="ro-RO" dirty="0"/>
          </a:p>
        </p:txBody>
      </p:sp>
    </p:spTree>
    <p:extLst>
      <p:ext uri="{BB962C8B-B14F-4D97-AF65-F5344CB8AC3E}">
        <p14:creationId xmlns:p14="http://schemas.microsoft.com/office/powerpoint/2010/main" val="14686583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CB1D98-FAA4-5CAE-9716-B7A0CEEF9173}"/>
            </a:ext>
          </a:extLst>
        </p:cNvPr>
        <p:cNvGrpSpPr/>
        <p:nvPr/>
      </p:nvGrpSpPr>
      <p:grpSpPr>
        <a:xfrm>
          <a:off x="0" y="0"/>
          <a:ext cx="0" cy="0"/>
          <a:chOff x="0" y="0"/>
          <a:chExt cx="0" cy="0"/>
        </a:xfrm>
      </p:grpSpPr>
      <p:sp>
        <p:nvSpPr>
          <p:cNvPr id="2" name="Substituent imagine diapozitiv 1">
            <a:extLst>
              <a:ext uri="{FF2B5EF4-FFF2-40B4-BE49-F238E27FC236}">
                <a16:creationId xmlns:a16="http://schemas.microsoft.com/office/drawing/2014/main" id="{ABF24DEE-7AEC-C34B-BA16-7AD7D0BDE1F8}"/>
              </a:ext>
            </a:extLst>
          </p:cNvPr>
          <p:cNvSpPr>
            <a:spLocks noGrp="1" noRot="1" noChangeAspect="1"/>
          </p:cNvSpPr>
          <p:nvPr>
            <p:ph type="sldImg"/>
          </p:nvPr>
        </p:nvSpPr>
        <p:spPr/>
      </p:sp>
      <p:sp>
        <p:nvSpPr>
          <p:cNvPr id="3" name="Substituent note 2">
            <a:extLst>
              <a:ext uri="{FF2B5EF4-FFF2-40B4-BE49-F238E27FC236}">
                <a16:creationId xmlns:a16="http://schemas.microsoft.com/office/drawing/2014/main" id="{C209C986-6986-BDDB-3075-84629483E690}"/>
              </a:ext>
            </a:extLst>
          </p:cNvPr>
          <p:cNvSpPr>
            <a:spLocks noGrp="1"/>
          </p:cNvSpPr>
          <p:nvPr>
            <p:ph type="body" idx="1"/>
          </p:nvPr>
        </p:nvSpPr>
        <p:spPr/>
        <p:txBody>
          <a:bodyPr rtlCol="0"/>
          <a:lstStyle/>
          <a:p>
            <a:pPr rtl="0"/>
            <a:endParaRPr lang="ro-RO" dirty="0"/>
          </a:p>
        </p:txBody>
      </p:sp>
      <p:sp>
        <p:nvSpPr>
          <p:cNvPr id="4" name="Substituent număr diapozitiv 3">
            <a:extLst>
              <a:ext uri="{FF2B5EF4-FFF2-40B4-BE49-F238E27FC236}">
                <a16:creationId xmlns:a16="http://schemas.microsoft.com/office/drawing/2014/main" id="{6C543120-EF6E-313F-D5C3-3CB735A625E9}"/>
              </a:ext>
            </a:extLst>
          </p:cNvPr>
          <p:cNvSpPr>
            <a:spLocks noGrp="1"/>
          </p:cNvSpPr>
          <p:nvPr>
            <p:ph type="sldNum" sz="quarter" idx="10"/>
          </p:nvPr>
        </p:nvSpPr>
        <p:spPr/>
        <p:txBody>
          <a:bodyPr rtlCol="0"/>
          <a:lstStyle/>
          <a:p>
            <a:pPr rtl="0"/>
            <a:fld id="{6FC40A10-6036-4879-816D-55C01FC94846}" type="slidenum">
              <a:rPr lang="ro-RO" smtClean="0"/>
              <a:t>12</a:t>
            </a:fld>
            <a:endParaRPr lang="ro-RO" dirty="0"/>
          </a:p>
        </p:txBody>
      </p:sp>
    </p:spTree>
    <p:extLst>
      <p:ext uri="{BB962C8B-B14F-4D97-AF65-F5344CB8AC3E}">
        <p14:creationId xmlns:p14="http://schemas.microsoft.com/office/powerpoint/2010/main" val="28723131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CB1D98-FAA4-5CAE-9716-B7A0CEEF9173}"/>
            </a:ext>
          </a:extLst>
        </p:cNvPr>
        <p:cNvGrpSpPr/>
        <p:nvPr/>
      </p:nvGrpSpPr>
      <p:grpSpPr>
        <a:xfrm>
          <a:off x="0" y="0"/>
          <a:ext cx="0" cy="0"/>
          <a:chOff x="0" y="0"/>
          <a:chExt cx="0" cy="0"/>
        </a:xfrm>
      </p:grpSpPr>
      <p:sp>
        <p:nvSpPr>
          <p:cNvPr id="2" name="Substituent imagine diapozitiv 1">
            <a:extLst>
              <a:ext uri="{FF2B5EF4-FFF2-40B4-BE49-F238E27FC236}">
                <a16:creationId xmlns:a16="http://schemas.microsoft.com/office/drawing/2014/main" id="{ABF24DEE-7AEC-C34B-BA16-7AD7D0BDE1F8}"/>
              </a:ext>
            </a:extLst>
          </p:cNvPr>
          <p:cNvSpPr>
            <a:spLocks noGrp="1" noRot="1" noChangeAspect="1"/>
          </p:cNvSpPr>
          <p:nvPr>
            <p:ph type="sldImg"/>
          </p:nvPr>
        </p:nvSpPr>
        <p:spPr/>
      </p:sp>
      <p:sp>
        <p:nvSpPr>
          <p:cNvPr id="3" name="Substituent note 2">
            <a:extLst>
              <a:ext uri="{FF2B5EF4-FFF2-40B4-BE49-F238E27FC236}">
                <a16:creationId xmlns:a16="http://schemas.microsoft.com/office/drawing/2014/main" id="{C209C986-6986-BDDB-3075-84629483E690}"/>
              </a:ext>
            </a:extLst>
          </p:cNvPr>
          <p:cNvSpPr>
            <a:spLocks noGrp="1"/>
          </p:cNvSpPr>
          <p:nvPr>
            <p:ph type="body" idx="1"/>
          </p:nvPr>
        </p:nvSpPr>
        <p:spPr/>
        <p:txBody>
          <a:bodyPr rtlCol="0"/>
          <a:lstStyle/>
          <a:p>
            <a:pPr rtl="0"/>
            <a:endParaRPr lang="ro-RO" dirty="0"/>
          </a:p>
        </p:txBody>
      </p:sp>
      <p:sp>
        <p:nvSpPr>
          <p:cNvPr id="4" name="Substituent număr diapozitiv 3">
            <a:extLst>
              <a:ext uri="{FF2B5EF4-FFF2-40B4-BE49-F238E27FC236}">
                <a16:creationId xmlns:a16="http://schemas.microsoft.com/office/drawing/2014/main" id="{6C543120-EF6E-313F-D5C3-3CB735A625E9}"/>
              </a:ext>
            </a:extLst>
          </p:cNvPr>
          <p:cNvSpPr>
            <a:spLocks noGrp="1"/>
          </p:cNvSpPr>
          <p:nvPr>
            <p:ph type="sldNum" sz="quarter" idx="10"/>
          </p:nvPr>
        </p:nvSpPr>
        <p:spPr/>
        <p:txBody>
          <a:bodyPr rtlCol="0"/>
          <a:lstStyle/>
          <a:p>
            <a:pPr rtl="0"/>
            <a:fld id="{6FC40A10-6036-4879-816D-55C01FC94846}" type="slidenum">
              <a:rPr lang="ro-RO" smtClean="0"/>
              <a:t>13</a:t>
            </a:fld>
            <a:endParaRPr lang="ro-RO" dirty="0"/>
          </a:p>
        </p:txBody>
      </p:sp>
    </p:spTree>
    <p:extLst>
      <p:ext uri="{BB962C8B-B14F-4D97-AF65-F5344CB8AC3E}">
        <p14:creationId xmlns:p14="http://schemas.microsoft.com/office/powerpoint/2010/main" val="302967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42DA19-9CB8-790B-E925-2BB2E5146242}"/>
            </a:ext>
          </a:extLst>
        </p:cNvPr>
        <p:cNvGrpSpPr/>
        <p:nvPr/>
      </p:nvGrpSpPr>
      <p:grpSpPr>
        <a:xfrm>
          <a:off x="0" y="0"/>
          <a:ext cx="0" cy="0"/>
          <a:chOff x="0" y="0"/>
          <a:chExt cx="0" cy="0"/>
        </a:xfrm>
      </p:grpSpPr>
      <p:sp>
        <p:nvSpPr>
          <p:cNvPr id="2" name="Substituent imagine diapozitiv 1">
            <a:extLst>
              <a:ext uri="{FF2B5EF4-FFF2-40B4-BE49-F238E27FC236}">
                <a16:creationId xmlns:a16="http://schemas.microsoft.com/office/drawing/2014/main" id="{E50729C0-C1E2-5C69-7707-C37D43077DDD}"/>
              </a:ext>
            </a:extLst>
          </p:cNvPr>
          <p:cNvSpPr>
            <a:spLocks noGrp="1" noRot="1" noChangeAspect="1"/>
          </p:cNvSpPr>
          <p:nvPr>
            <p:ph type="sldImg"/>
          </p:nvPr>
        </p:nvSpPr>
        <p:spPr/>
      </p:sp>
      <p:sp>
        <p:nvSpPr>
          <p:cNvPr id="3" name="Substituent note 2">
            <a:extLst>
              <a:ext uri="{FF2B5EF4-FFF2-40B4-BE49-F238E27FC236}">
                <a16:creationId xmlns:a16="http://schemas.microsoft.com/office/drawing/2014/main" id="{922D2B5C-BC3E-A509-9B0B-14D94ACEE9D9}"/>
              </a:ext>
            </a:extLst>
          </p:cNvPr>
          <p:cNvSpPr>
            <a:spLocks noGrp="1"/>
          </p:cNvSpPr>
          <p:nvPr>
            <p:ph type="body" idx="1"/>
          </p:nvPr>
        </p:nvSpPr>
        <p:spPr/>
        <p:txBody>
          <a:bodyPr rtlCol="0"/>
          <a:lstStyle/>
          <a:p>
            <a:pPr rtl="0"/>
            <a:endParaRPr lang="ro-RO" dirty="0"/>
          </a:p>
        </p:txBody>
      </p:sp>
      <p:sp>
        <p:nvSpPr>
          <p:cNvPr id="4" name="Substituent număr diapozitiv 3">
            <a:extLst>
              <a:ext uri="{FF2B5EF4-FFF2-40B4-BE49-F238E27FC236}">
                <a16:creationId xmlns:a16="http://schemas.microsoft.com/office/drawing/2014/main" id="{F1735F43-131F-4118-46F6-C57980424B0D}"/>
              </a:ext>
            </a:extLst>
          </p:cNvPr>
          <p:cNvSpPr>
            <a:spLocks noGrp="1"/>
          </p:cNvSpPr>
          <p:nvPr>
            <p:ph type="sldNum" sz="quarter" idx="10"/>
          </p:nvPr>
        </p:nvSpPr>
        <p:spPr/>
        <p:txBody>
          <a:bodyPr rtlCol="0"/>
          <a:lstStyle/>
          <a:p>
            <a:pPr rtl="0"/>
            <a:fld id="{6FC40A10-6036-4879-816D-55C01FC94846}" type="slidenum">
              <a:rPr lang="ro-RO" smtClean="0"/>
              <a:t>14</a:t>
            </a:fld>
            <a:endParaRPr lang="ro-RO" dirty="0"/>
          </a:p>
        </p:txBody>
      </p:sp>
    </p:spTree>
    <p:extLst>
      <p:ext uri="{BB962C8B-B14F-4D97-AF65-F5344CB8AC3E}">
        <p14:creationId xmlns:p14="http://schemas.microsoft.com/office/powerpoint/2010/main" val="20794626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7C1C36-5A34-FE27-CE93-7EB7E4E125A4}"/>
            </a:ext>
          </a:extLst>
        </p:cNvPr>
        <p:cNvGrpSpPr/>
        <p:nvPr/>
      </p:nvGrpSpPr>
      <p:grpSpPr>
        <a:xfrm>
          <a:off x="0" y="0"/>
          <a:ext cx="0" cy="0"/>
          <a:chOff x="0" y="0"/>
          <a:chExt cx="0" cy="0"/>
        </a:xfrm>
      </p:grpSpPr>
      <p:sp>
        <p:nvSpPr>
          <p:cNvPr id="2" name="Substituent imagine diapozitiv 1">
            <a:extLst>
              <a:ext uri="{FF2B5EF4-FFF2-40B4-BE49-F238E27FC236}">
                <a16:creationId xmlns:a16="http://schemas.microsoft.com/office/drawing/2014/main" id="{1F0E940C-F4D2-CAE9-1C47-09CABCBED2DA}"/>
              </a:ext>
            </a:extLst>
          </p:cNvPr>
          <p:cNvSpPr>
            <a:spLocks noGrp="1" noRot="1" noChangeAspect="1"/>
          </p:cNvSpPr>
          <p:nvPr>
            <p:ph type="sldImg"/>
          </p:nvPr>
        </p:nvSpPr>
        <p:spPr/>
      </p:sp>
      <p:sp>
        <p:nvSpPr>
          <p:cNvPr id="3" name="Substituent note 2">
            <a:extLst>
              <a:ext uri="{FF2B5EF4-FFF2-40B4-BE49-F238E27FC236}">
                <a16:creationId xmlns:a16="http://schemas.microsoft.com/office/drawing/2014/main" id="{B7F88A9A-7D2B-E03C-7A42-F05766FF18BB}"/>
              </a:ext>
            </a:extLst>
          </p:cNvPr>
          <p:cNvSpPr>
            <a:spLocks noGrp="1"/>
          </p:cNvSpPr>
          <p:nvPr>
            <p:ph type="body" idx="1"/>
          </p:nvPr>
        </p:nvSpPr>
        <p:spPr/>
        <p:txBody>
          <a:bodyPr rtlCol="0"/>
          <a:lstStyle/>
          <a:p>
            <a:pPr rtl="0"/>
            <a:endParaRPr lang="ro-RO" dirty="0"/>
          </a:p>
        </p:txBody>
      </p:sp>
      <p:sp>
        <p:nvSpPr>
          <p:cNvPr id="4" name="Substituent număr diapozitiv 3">
            <a:extLst>
              <a:ext uri="{FF2B5EF4-FFF2-40B4-BE49-F238E27FC236}">
                <a16:creationId xmlns:a16="http://schemas.microsoft.com/office/drawing/2014/main" id="{88A0523C-AD13-87CA-32F6-B6AEA715D363}"/>
              </a:ext>
            </a:extLst>
          </p:cNvPr>
          <p:cNvSpPr>
            <a:spLocks noGrp="1"/>
          </p:cNvSpPr>
          <p:nvPr>
            <p:ph type="sldNum" sz="quarter" idx="10"/>
          </p:nvPr>
        </p:nvSpPr>
        <p:spPr/>
        <p:txBody>
          <a:bodyPr rtlCol="0"/>
          <a:lstStyle/>
          <a:p>
            <a:pPr rtl="0"/>
            <a:fld id="{6FC40A10-6036-4879-816D-55C01FC94846}" type="slidenum">
              <a:rPr lang="ro-RO" smtClean="0"/>
              <a:t>15</a:t>
            </a:fld>
            <a:endParaRPr lang="ro-RO" dirty="0"/>
          </a:p>
        </p:txBody>
      </p:sp>
    </p:spTree>
    <p:extLst>
      <p:ext uri="{BB962C8B-B14F-4D97-AF65-F5344CB8AC3E}">
        <p14:creationId xmlns:p14="http://schemas.microsoft.com/office/powerpoint/2010/main" val="28486664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02D6EC-C66F-4BF3-5F08-5B3F7C201B1E}"/>
            </a:ext>
          </a:extLst>
        </p:cNvPr>
        <p:cNvGrpSpPr/>
        <p:nvPr/>
      </p:nvGrpSpPr>
      <p:grpSpPr>
        <a:xfrm>
          <a:off x="0" y="0"/>
          <a:ext cx="0" cy="0"/>
          <a:chOff x="0" y="0"/>
          <a:chExt cx="0" cy="0"/>
        </a:xfrm>
      </p:grpSpPr>
      <p:sp>
        <p:nvSpPr>
          <p:cNvPr id="2" name="Substituent imagine diapozitiv 1">
            <a:extLst>
              <a:ext uri="{FF2B5EF4-FFF2-40B4-BE49-F238E27FC236}">
                <a16:creationId xmlns:a16="http://schemas.microsoft.com/office/drawing/2014/main" id="{47F15F05-C6F8-D71D-32F8-E2D4C30C3A9C}"/>
              </a:ext>
            </a:extLst>
          </p:cNvPr>
          <p:cNvSpPr>
            <a:spLocks noGrp="1" noRot="1" noChangeAspect="1"/>
          </p:cNvSpPr>
          <p:nvPr>
            <p:ph type="sldImg"/>
          </p:nvPr>
        </p:nvSpPr>
        <p:spPr/>
      </p:sp>
      <p:sp>
        <p:nvSpPr>
          <p:cNvPr id="3" name="Substituent note 2">
            <a:extLst>
              <a:ext uri="{FF2B5EF4-FFF2-40B4-BE49-F238E27FC236}">
                <a16:creationId xmlns:a16="http://schemas.microsoft.com/office/drawing/2014/main" id="{ABF3A68E-1FD8-9C80-5CBD-93B38AE14AA0}"/>
              </a:ext>
            </a:extLst>
          </p:cNvPr>
          <p:cNvSpPr>
            <a:spLocks noGrp="1"/>
          </p:cNvSpPr>
          <p:nvPr>
            <p:ph type="body" idx="1"/>
          </p:nvPr>
        </p:nvSpPr>
        <p:spPr/>
        <p:txBody>
          <a:bodyPr rtlCol="0"/>
          <a:lstStyle/>
          <a:p>
            <a:pPr rtl="0"/>
            <a:endParaRPr lang="ro-RO" dirty="0"/>
          </a:p>
        </p:txBody>
      </p:sp>
      <p:sp>
        <p:nvSpPr>
          <p:cNvPr id="4" name="Substituent număr diapozitiv 3">
            <a:extLst>
              <a:ext uri="{FF2B5EF4-FFF2-40B4-BE49-F238E27FC236}">
                <a16:creationId xmlns:a16="http://schemas.microsoft.com/office/drawing/2014/main" id="{13B4ED85-635D-7E0D-F4B2-B678FD4A3398}"/>
              </a:ext>
            </a:extLst>
          </p:cNvPr>
          <p:cNvSpPr>
            <a:spLocks noGrp="1"/>
          </p:cNvSpPr>
          <p:nvPr>
            <p:ph type="sldNum" sz="quarter" idx="10"/>
          </p:nvPr>
        </p:nvSpPr>
        <p:spPr/>
        <p:txBody>
          <a:bodyPr rtlCol="0"/>
          <a:lstStyle/>
          <a:p>
            <a:pPr rtl="0"/>
            <a:fld id="{6FC40A10-6036-4879-816D-55C01FC94846}" type="slidenum">
              <a:rPr lang="ro-RO" smtClean="0"/>
              <a:t>16</a:t>
            </a:fld>
            <a:endParaRPr lang="ro-RO" dirty="0"/>
          </a:p>
        </p:txBody>
      </p:sp>
    </p:spTree>
    <p:extLst>
      <p:ext uri="{BB962C8B-B14F-4D97-AF65-F5344CB8AC3E}">
        <p14:creationId xmlns:p14="http://schemas.microsoft.com/office/powerpoint/2010/main" val="36419997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11C84A-A1EB-C0EA-9AFF-61BF1278DDB1}"/>
            </a:ext>
          </a:extLst>
        </p:cNvPr>
        <p:cNvGrpSpPr/>
        <p:nvPr/>
      </p:nvGrpSpPr>
      <p:grpSpPr>
        <a:xfrm>
          <a:off x="0" y="0"/>
          <a:ext cx="0" cy="0"/>
          <a:chOff x="0" y="0"/>
          <a:chExt cx="0" cy="0"/>
        </a:xfrm>
      </p:grpSpPr>
      <p:sp>
        <p:nvSpPr>
          <p:cNvPr id="2" name="Substituent imagine diapozitiv 1">
            <a:extLst>
              <a:ext uri="{FF2B5EF4-FFF2-40B4-BE49-F238E27FC236}">
                <a16:creationId xmlns:a16="http://schemas.microsoft.com/office/drawing/2014/main" id="{D9916A0D-EF21-7112-E770-3E98C2E9500E}"/>
              </a:ext>
            </a:extLst>
          </p:cNvPr>
          <p:cNvSpPr>
            <a:spLocks noGrp="1" noRot="1" noChangeAspect="1"/>
          </p:cNvSpPr>
          <p:nvPr>
            <p:ph type="sldImg"/>
          </p:nvPr>
        </p:nvSpPr>
        <p:spPr/>
      </p:sp>
      <p:sp>
        <p:nvSpPr>
          <p:cNvPr id="3" name="Substituent note 2">
            <a:extLst>
              <a:ext uri="{FF2B5EF4-FFF2-40B4-BE49-F238E27FC236}">
                <a16:creationId xmlns:a16="http://schemas.microsoft.com/office/drawing/2014/main" id="{0F090A95-8D81-EABF-D223-BFC32D839640}"/>
              </a:ext>
            </a:extLst>
          </p:cNvPr>
          <p:cNvSpPr>
            <a:spLocks noGrp="1"/>
          </p:cNvSpPr>
          <p:nvPr>
            <p:ph type="body" idx="1"/>
          </p:nvPr>
        </p:nvSpPr>
        <p:spPr/>
        <p:txBody>
          <a:bodyPr rtlCol="0"/>
          <a:lstStyle/>
          <a:p>
            <a:pPr rtl="0"/>
            <a:endParaRPr lang="ro-RO" dirty="0"/>
          </a:p>
        </p:txBody>
      </p:sp>
      <p:sp>
        <p:nvSpPr>
          <p:cNvPr id="4" name="Substituent număr diapozitiv 3">
            <a:extLst>
              <a:ext uri="{FF2B5EF4-FFF2-40B4-BE49-F238E27FC236}">
                <a16:creationId xmlns:a16="http://schemas.microsoft.com/office/drawing/2014/main" id="{237E1799-4E4F-E8E4-754C-CBE137C215D2}"/>
              </a:ext>
            </a:extLst>
          </p:cNvPr>
          <p:cNvSpPr>
            <a:spLocks noGrp="1"/>
          </p:cNvSpPr>
          <p:nvPr>
            <p:ph type="sldNum" sz="quarter" idx="10"/>
          </p:nvPr>
        </p:nvSpPr>
        <p:spPr/>
        <p:txBody>
          <a:bodyPr rtlCol="0"/>
          <a:lstStyle/>
          <a:p>
            <a:pPr rtl="0"/>
            <a:fld id="{6FC40A10-6036-4879-816D-55C01FC94846}" type="slidenum">
              <a:rPr lang="ro-RO" smtClean="0"/>
              <a:t>17</a:t>
            </a:fld>
            <a:endParaRPr lang="ro-RO" dirty="0"/>
          </a:p>
        </p:txBody>
      </p:sp>
    </p:spTree>
    <p:extLst>
      <p:ext uri="{BB962C8B-B14F-4D97-AF65-F5344CB8AC3E}">
        <p14:creationId xmlns:p14="http://schemas.microsoft.com/office/powerpoint/2010/main" val="37551012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A2272A-F905-BF0C-87BE-FA00DAD7C45D}"/>
            </a:ext>
          </a:extLst>
        </p:cNvPr>
        <p:cNvGrpSpPr/>
        <p:nvPr/>
      </p:nvGrpSpPr>
      <p:grpSpPr>
        <a:xfrm>
          <a:off x="0" y="0"/>
          <a:ext cx="0" cy="0"/>
          <a:chOff x="0" y="0"/>
          <a:chExt cx="0" cy="0"/>
        </a:xfrm>
      </p:grpSpPr>
      <p:sp>
        <p:nvSpPr>
          <p:cNvPr id="2" name="Substituent imagine diapozitiv 1">
            <a:extLst>
              <a:ext uri="{FF2B5EF4-FFF2-40B4-BE49-F238E27FC236}">
                <a16:creationId xmlns:a16="http://schemas.microsoft.com/office/drawing/2014/main" id="{51293031-441F-33FF-03A0-F4E105D8CC9E}"/>
              </a:ext>
            </a:extLst>
          </p:cNvPr>
          <p:cNvSpPr>
            <a:spLocks noGrp="1" noRot="1" noChangeAspect="1"/>
          </p:cNvSpPr>
          <p:nvPr>
            <p:ph type="sldImg"/>
          </p:nvPr>
        </p:nvSpPr>
        <p:spPr/>
      </p:sp>
      <p:sp>
        <p:nvSpPr>
          <p:cNvPr id="3" name="Substituent note 2">
            <a:extLst>
              <a:ext uri="{FF2B5EF4-FFF2-40B4-BE49-F238E27FC236}">
                <a16:creationId xmlns:a16="http://schemas.microsoft.com/office/drawing/2014/main" id="{CF7BE0E1-1504-C048-51C0-C65F29F5DE30}"/>
              </a:ext>
            </a:extLst>
          </p:cNvPr>
          <p:cNvSpPr>
            <a:spLocks noGrp="1"/>
          </p:cNvSpPr>
          <p:nvPr>
            <p:ph type="body" idx="1"/>
          </p:nvPr>
        </p:nvSpPr>
        <p:spPr/>
        <p:txBody>
          <a:bodyPr rtlCol="0"/>
          <a:lstStyle/>
          <a:p>
            <a:pPr rtl="0"/>
            <a:endParaRPr lang="ro-RO" dirty="0"/>
          </a:p>
        </p:txBody>
      </p:sp>
      <p:sp>
        <p:nvSpPr>
          <p:cNvPr id="4" name="Substituent număr diapozitiv 3">
            <a:extLst>
              <a:ext uri="{FF2B5EF4-FFF2-40B4-BE49-F238E27FC236}">
                <a16:creationId xmlns:a16="http://schemas.microsoft.com/office/drawing/2014/main" id="{53DEA23B-DAE3-502F-BBFA-3F604AD03022}"/>
              </a:ext>
            </a:extLst>
          </p:cNvPr>
          <p:cNvSpPr>
            <a:spLocks noGrp="1"/>
          </p:cNvSpPr>
          <p:nvPr>
            <p:ph type="sldNum" sz="quarter" idx="10"/>
          </p:nvPr>
        </p:nvSpPr>
        <p:spPr/>
        <p:txBody>
          <a:bodyPr rtlCol="0"/>
          <a:lstStyle/>
          <a:p>
            <a:pPr rtl="0"/>
            <a:fld id="{6FC40A10-6036-4879-816D-55C01FC94846}" type="slidenum">
              <a:rPr lang="ro-RO" smtClean="0"/>
              <a:t>18</a:t>
            </a:fld>
            <a:endParaRPr lang="ro-RO" dirty="0"/>
          </a:p>
        </p:txBody>
      </p:sp>
    </p:spTree>
    <p:extLst>
      <p:ext uri="{BB962C8B-B14F-4D97-AF65-F5344CB8AC3E}">
        <p14:creationId xmlns:p14="http://schemas.microsoft.com/office/powerpoint/2010/main" val="42025135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A2272A-F905-BF0C-87BE-FA00DAD7C45D}"/>
            </a:ext>
          </a:extLst>
        </p:cNvPr>
        <p:cNvGrpSpPr/>
        <p:nvPr/>
      </p:nvGrpSpPr>
      <p:grpSpPr>
        <a:xfrm>
          <a:off x="0" y="0"/>
          <a:ext cx="0" cy="0"/>
          <a:chOff x="0" y="0"/>
          <a:chExt cx="0" cy="0"/>
        </a:xfrm>
      </p:grpSpPr>
      <p:sp>
        <p:nvSpPr>
          <p:cNvPr id="2" name="Substituent imagine diapozitiv 1">
            <a:extLst>
              <a:ext uri="{FF2B5EF4-FFF2-40B4-BE49-F238E27FC236}">
                <a16:creationId xmlns:a16="http://schemas.microsoft.com/office/drawing/2014/main" id="{51293031-441F-33FF-03A0-F4E105D8CC9E}"/>
              </a:ext>
            </a:extLst>
          </p:cNvPr>
          <p:cNvSpPr>
            <a:spLocks noGrp="1" noRot="1" noChangeAspect="1"/>
          </p:cNvSpPr>
          <p:nvPr>
            <p:ph type="sldImg"/>
          </p:nvPr>
        </p:nvSpPr>
        <p:spPr/>
      </p:sp>
      <p:sp>
        <p:nvSpPr>
          <p:cNvPr id="3" name="Substituent note 2">
            <a:extLst>
              <a:ext uri="{FF2B5EF4-FFF2-40B4-BE49-F238E27FC236}">
                <a16:creationId xmlns:a16="http://schemas.microsoft.com/office/drawing/2014/main" id="{CF7BE0E1-1504-C048-51C0-C65F29F5DE30}"/>
              </a:ext>
            </a:extLst>
          </p:cNvPr>
          <p:cNvSpPr>
            <a:spLocks noGrp="1"/>
          </p:cNvSpPr>
          <p:nvPr>
            <p:ph type="body" idx="1"/>
          </p:nvPr>
        </p:nvSpPr>
        <p:spPr/>
        <p:txBody>
          <a:bodyPr rtlCol="0"/>
          <a:lstStyle/>
          <a:p>
            <a:pPr rtl="0"/>
            <a:endParaRPr lang="ro-RO" dirty="0"/>
          </a:p>
        </p:txBody>
      </p:sp>
      <p:sp>
        <p:nvSpPr>
          <p:cNvPr id="4" name="Substituent număr diapozitiv 3">
            <a:extLst>
              <a:ext uri="{FF2B5EF4-FFF2-40B4-BE49-F238E27FC236}">
                <a16:creationId xmlns:a16="http://schemas.microsoft.com/office/drawing/2014/main" id="{53DEA23B-DAE3-502F-BBFA-3F604AD03022}"/>
              </a:ext>
            </a:extLst>
          </p:cNvPr>
          <p:cNvSpPr>
            <a:spLocks noGrp="1"/>
          </p:cNvSpPr>
          <p:nvPr>
            <p:ph type="sldNum" sz="quarter" idx="10"/>
          </p:nvPr>
        </p:nvSpPr>
        <p:spPr/>
        <p:txBody>
          <a:bodyPr rtlCol="0"/>
          <a:lstStyle/>
          <a:p>
            <a:pPr rtl="0"/>
            <a:fld id="{6FC40A10-6036-4879-816D-55C01FC94846}" type="slidenum">
              <a:rPr lang="ro-RO" smtClean="0"/>
              <a:t>19</a:t>
            </a:fld>
            <a:endParaRPr lang="ro-RO" dirty="0"/>
          </a:p>
        </p:txBody>
      </p:sp>
    </p:spTree>
    <p:extLst>
      <p:ext uri="{BB962C8B-B14F-4D97-AF65-F5344CB8AC3E}">
        <p14:creationId xmlns:p14="http://schemas.microsoft.com/office/powerpoint/2010/main" val="10079395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stituent imagine diapozitiv 1"/>
          <p:cNvSpPr>
            <a:spLocks noGrp="1" noRot="1" noChangeAspect="1"/>
          </p:cNvSpPr>
          <p:nvPr>
            <p:ph type="sldImg"/>
          </p:nvPr>
        </p:nvSpPr>
        <p:spPr/>
      </p:sp>
      <p:sp>
        <p:nvSpPr>
          <p:cNvPr id="3" name="Substituent note 2"/>
          <p:cNvSpPr>
            <a:spLocks noGrp="1"/>
          </p:cNvSpPr>
          <p:nvPr>
            <p:ph type="body" idx="1"/>
          </p:nvPr>
        </p:nvSpPr>
        <p:spPr/>
        <p:txBody>
          <a:bodyPr rtlCol="0"/>
          <a:lstStyle/>
          <a:p>
            <a:pPr rtl="0"/>
            <a:endParaRPr lang="ro-RO" dirty="0"/>
          </a:p>
        </p:txBody>
      </p:sp>
      <p:sp>
        <p:nvSpPr>
          <p:cNvPr id="4" name="Substituent număr diapozitiv 3"/>
          <p:cNvSpPr>
            <a:spLocks noGrp="1"/>
          </p:cNvSpPr>
          <p:nvPr>
            <p:ph type="sldNum" sz="quarter" idx="10"/>
          </p:nvPr>
        </p:nvSpPr>
        <p:spPr/>
        <p:txBody>
          <a:bodyPr rtlCol="0"/>
          <a:lstStyle/>
          <a:p>
            <a:pPr rtl="0"/>
            <a:fld id="{6FC40A10-6036-4879-816D-55C01FC94846}" type="slidenum">
              <a:rPr lang="ro-RO" smtClean="0"/>
              <a:t>2</a:t>
            </a:fld>
            <a:endParaRPr lang="ro-RO" dirty="0"/>
          </a:p>
        </p:txBody>
      </p:sp>
    </p:spTree>
    <p:extLst>
      <p:ext uri="{BB962C8B-B14F-4D97-AF65-F5344CB8AC3E}">
        <p14:creationId xmlns:p14="http://schemas.microsoft.com/office/powerpoint/2010/main" val="290181138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A2272A-F905-BF0C-87BE-FA00DAD7C45D}"/>
            </a:ext>
          </a:extLst>
        </p:cNvPr>
        <p:cNvGrpSpPr/>
        <p:nvPr/>
      </p:nvGrpSpPr>
      <p:grpSpPr>
        <a:xfrm>
          <a:off x="0" y="0"/>
          <a:ext cx="0" cy="0"/>
          <a:chOff x="0" y="0"/>
          <a:chExt cx="0" cy="0"/>
        </a:xfrm>
      </p:grpSpPr>
      <p:sp>
        <p:nvSpPr>
          <p:cNvPr id="2" name="Substituent imagine diapozitiv 1">
            <a:extLst>
              <a:ext uri="{FF2B5EF4-FFF2-40B4-BE49-F238E27FC236}">
                <a16:creationId xmlns:a16="http://schemas.microsoft.com/office/drawing/2014/main" id="{51293031-441F-33FF-03A0-F4E105D8CC9E}"/>
              </a:ext>
            </a:extLst>
          </p:cNvPr>
          <p:cNvSpPr>
            <a:spLocks noGrp="1" noRot="1" noChangeAspect="1"/>
          </p:cNvSpPr>
          <p:nvPr>
            <p:ph type="sldImg"/>
          </p:nvPr>
        </p:nvSpPr>
        <p:spPr/>
      </p:sp>
      <p:sp>
        <p:nvSpPr>
          <p:cNvPr id="3" name="Substituent note 2">
            <a:extLst>
              <a:ext uri="{FF2B5EF4-FFF2-40B4-BE49-F238E27FC236}">
                <a16:creationId xmlns:a16="http://schemas.microsoft.com/office/drawing/2014/main" id="{CF7BE0E1-1504-C048-51C0-C65F29F5DE30}"/>
              </a:ext>
            </a:extLst>
          </p:cNvPr>
          <p:cNvSpPr>
            <a:spLocks noGrp="1"/>
          </p:cNvSpPr>
          <p:nvPr>
            <p:ph type="body" idx="1"/>
          </p:nvPr>
        </p:nvSpPr>
        <p:spPr/>
        <p:txBody>
          <a:bodyPr rtlCol="0"/>
          <a:lstStyle/>
          <a:p>
            <a:pPr rtl="0"/>
            <a:endParaRPr lang="ro-RO" dirty="0"/>
          </a:p>
        </p:txBody>
      </p:sp>
      <p:sp>
        <p:nvSpPr>
          <p:cNvPr id="4" name="Substituent număr diapozitiv 3">
            <a:extLst>
              <a:ext uri="{FF2B5EF4-FFF2-40B4-BE49-F238E27FC236}">
                <a16:creationId xmlns:a16="http://schemas.microsoft.com/office/drawing/2014/main" id="{53DEA23B-DAE3-502F-BBFA-3F604AD03022}"/>
              </a:ext>
            </a:extLst>
          </p:cNvPr>
          <p:cNvSpPr>
            <a:spLocks noGrp="1"/>
          </p:cNvSpPr>
          <p:nvPr>
            <p:ph type="sldNum" sz="quarter" idx="10"/>
          </p:nvPr>
        </p:nvSpPr>
        <p:spPr/>
        <p:txBody>
          <a:bodyPr rtlCol="0"/>
          <a:lstStyle/>
          <a:p>
            <a:pPr rtl="0"/>
            <a:fld id="{6FC40A10-6036-4879-816D-55C01FC94846}" type="slidenum">
              <a:rPr lang="ro-RO" smtClean="0"/>
              <a:t>20</a:t>
            </a:fld>
            <a:endParaRPr lang="ro-RO" dirty="0"/>
          </a:p>
        </p:txBody>
      </p:sp>
    </p:spTree>
    <p:extLst>
      <p:ext uri="{BB962C8B-B14F-4D97-AF65-F5344CB8AC3E}">
        <p14:creationId xmlns:p14="http://schemas.microsoft.com/office/powerpoint/2010/main" val="19490504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571481-0137-B521-C103-B67E0326A393}"/>
            </a:ext>
          </a:extLst>
        </p:cNvPr>
        <p:cNvGrpSpPr/>
        <p:nvPr/>
      </p:nvGrpSpPr>
      <p:grpSpPr>
        <a:xfrm>
          <a:off x="0" y="0"/>
          <a:ext cx="0" cy="0"/>
          <a:chOff x="0" y="0"/>
          <a:chExt cx="0" cy="0"/>
        </a:xfrm>
      </p:grpSpPr>
      <p:sp>
        <p:nvSpPr>
          <p:cNvPr id="2" name="Substituent imagine diapozitiv 1">
            <a:extLst>
              <a:ext uri="{FF2B5EF4-FFF2-40B4-BE49-F238E27FC236}">
                <a16:creationId xmlns:a16="http://schemas.microsoft.com/office/drawing/2014/main" id="{3D2AED58-FB0A-5659-E067-41D572894868}"/>
              </a:ext>
            </a:extLst>
          </p:cNvPr>
          <p:cNvSpPr>
            <a:spLocks noGrp="1" noRot="1" noChangeAspect="1"/>
          </p:cNvSpPr>
          <p:nvPr>
            <p:ph type="sldImg"/>
          </p:nvPr>
        </p:nvSpPr>
        <p:spPr/>
      </p:sp>
      <p:sp>
        <p:nvSpPr>
          <p:cNvPr id="3" name="Substituent note 2">
            <a:extLst>
              <a:ext uri="{FF2B5EF4-FFF2-40B4-BE49-F238E27FC236}">
                <a16:creationId xmlns:a16="http://schemas.microsoft.com/office/drawing/2014/main" id="{DE20C435-75D7-A7E9-AC08-8BFBC4C7E8B2}"/>
              </a:ext>
            </a:extLst>
          </p:cNvPr>
          <p:cNvSpPr>
            <a:spLocks noGrp="1"/>
          </p:cNvSpPr>
          <p:nvPr>
            <p:ph type="body" idx="1"/>
          </p:nvPr>
        </p:nvSpPr>
        <p:spPr/>
        <p:txBody>
          <a:bodyPr rtlCol="0"/>
          <a:lstStyle/>
          <a:p>
            <a:pPr rtl="0"/>
            <a:endParaRPr lang="ro-RO" dirty="0"/>
          </a:p>
        </p:txBody>
      </p:sp>
      <p:sp>
        <p:nvSpPr>
          <p:cNvPr id="4" name="Substituent număr diapozitiv 3">
            <a:extLst>
              <a:ext uri="{FF2B5EF4-FFF2-40B4-BE49-F238E27FC236}">
                <a16:creationId xmlns:a16="http://schemas.microsoft.com/office/drawing/2014/main" id="{B0FEB16F-5DA4-C24E-7D6B-C7E451F58A8F}"/>
              </a:ext>
            </a:extLst>
          </p:cNvPr>
          <p:cNvSpPr>
            <a:spLocks noGrp="1"/>
          </p:cNvSpPr>
          <p:nvPr>
            <p:ph type="sldNum" sz="quarter" idx="10"/>
          </p:nvPr>
        </p:nvSpPr>
        <p:spPr/>
        <p:txBody>
          <a:bodyPr rtlCol="0"/>
          <a:lstStyle/>
          <a:p>
            <a:pPr rtl="0"/>
            <a:fld id="{6FC40A10-6036-4879-816D-55C01FC94846}" type="slidenum">
              <a:rPr lang="ro-RO" smtClean="0"/>
              <a:t>21</a:t>
            </a:fld>
            <a:endParaRPr lang="ro-RO" dirty="0"/>
          </a:p>
        </p:txBody>
      </p:sp>
    </p:spTree>
    <p:extLst>
      <p:ext uri="{BB962C8B-B14F-4D97-AF65-F5344CB8AC3E}">
        <p14:creationId xmlns:p14="http://schemas.microsoft.com/office/powerpoint/2010/main" val="59896737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99E619-3CEE-BEBA-33A2-49EC793D5D36}"/>
            </a:ext>
          </a:extLst>
        </p:cNvPr>
        <p:cNvGrpSpPr/>
        <p:nvPr/>
      </p:nvGrpSpPr>
      <p:grpSpPr>
        <a:xfrm>
          <a:off x="0" y="0"/>
          <a:ext cx="0" cy="0"/>
          <a:chOff x="0" y="0"/>
          <a:chExt cx="0" cy="0"/>
        </a:xfrm>
      </p:grpSpPr>
      <p:sp>
        <p:nvSpPr>
          <p:cNvPr id="2" name="Substituent imagine diapozitiv 1">
            <a:extLst>
              <a:ext uri="{FF2B5EF4-FFF2-40B4-BE49-F238E27FC236}">
                <a16:creationId xmlns:a16="http://schemas.microsoft.com/office/drawing/2014/main" id="{AEEE675D-93D2-3082-46AD-D94D3AA63D7A}"/>
              </a:ext>
            </a:extLst>
          </p:cNvPr>
          <p:cNvSpPr>
            <a:spLocks noGrp="1" noRot="1" noChangeAspect="1"/>
          </p:cNvSpPr>
          <p:nvPr>
            <p:ph type="sldImg"/>
          </p:nvPr>
        </p:nvSpPr>
        <p:spPr/>
      </p:sp>
      <p:sp>
        <p:nvSpPr>
          <p:cNvPr id="3" name="Substituent note 2">
            <a:extLst>
              <a:ext uri="{FF2B5EF4-FFF2-40B4-BE49-F238E27FC236}">
                <a16:creationId xmlns:a16="http://schemas.microsoft.com/office/drawing/2014/main" id="{C47DC33E-3AB1-EEE7-8172-2B3DF0210D43}"/>
              </a:ext>
            </a:extLst>
          </p:cNvPr>
          <p:cNvSpPr>
            <a:spLocks noGrp="1"/>
          </p:cNvSpPr>
          <p:nvPr>
            <p:ph type="body" idx="1"/>
          </p:nvPr>
        </p:nvSpPr>
        <p:spPr/>
        <p:txBody>
          <a:bodyPr rtlCol="0"/>
          <a:lstStyle/>
          <a:p>
            <a:pPr rtl="0"/>
            <a:endParaRPr lang="ro-RO" dirty="0"/>
          </a:p>
        </p:txBody>
      </p:sp>
      <p:sp>
        <p:nvSpPr>
          <p:cNvPr id="4" name="Substituent număr diapozitiv 3">
            <a:extLst>
              <a:ext uri="{FF2B5EF4-FFF2-40B4-BE49-F238E27FC236}">
                <a16:creationId xmlns:a16="http://schemas.microsoft.com/office/drawing/2014/main" id="{DB630DA1-9611-1E8B-2590-20905CB303FA}"/>
              </a:ext>
            </a:extLst>
          </p:cNvPr>
          <p:cNvSpPr>
            <a:spLocks noGrp="1"/>
          </p:cNvSpPr>
          <p:nvPr>
            <p:ph type="sldNum" sz="quarter" idx="10"/>
          </p:nvPr>
        </p:nvSpPr>
        <p:spPr/>
        <p:txBody>
          <a:bodyPr rtlCol="0"/>
          <a:lstStyle/>
          <a:p>
            <a:pPr rtl="0"/>
            <a:fld id="{6FC40A10-6036-4879-816D-55C01FC94846}" type="slidenum">
              <a:rPr lang="ro-RO" smtClean="0"/>
              <a:t>22</a:t>
            </a:fld>
            <a:endParaRPr lang="ro-RO" dirty="0"/>
          </a:p>
        </p:txBody>
      </p:sp>
    </p:spTree>
    <p:extLst>
      <p:ext uri="{BB962C8B-B14F-4D97-AF65-F5344CB8AC3E}">
        <p14:creationId xmlns:p14="http://schemas.microsoft.com/office/powerpoint/2010/main" val="396642952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9F759C-914C-6D1A-655C-C82273668D5B}"/>
            </a:ext>
          </a:extLst>
        </p:cNvPr>
        <p:cNvGrpSpPr/>
        <p:nvPr/>
      </p:nvGrpSpPr>
      <p:grpSpPr>
        <a:xfrm>
          <a:off x="0" y="0"/>
          <a:ext cx="0" cy="0"/>
          <a:chOff x="0" y="0"/>
          <a:chExt cx="0" cy="0"/>
        </a:xfrm>
      </p:grpSpPr>
      <p:sp>
        <p:nvSpPr>
          <p:cNvPr id="2" name="Substituent imagine diapozitiv 1">
            <a:extLst>
              <a:ext uri="{FF2B5EF4-FFF2-40B4-BE49-F238E27FC236}">
                <a16:creationId xmlns:a16="http://schemas.microsoft.com/office/drawing/2014/main" id="{1F339287-EED8-C969-BE47-67AD0AA041AD}"/>
              </a:ext>
            </a:extLst>
          </p:cNvPr>
          <p:cNvSpPr>
            <a:spLocks noGrp="1" noRot="1" noChangeAspect="1"/>
          </p:cNvSpPr>
          <p:nvPr>
            <p:ph type="sldImg"/>
          </p:nvPr>
        </p:nvSpPr>
        <p:spPr/>
      </p:sp>
      <p:sp>
        <p:nvSpPr>
          <p:cNvPr id="3" name="Substituent note 2">
            <a:extLst>
              <a:ext uri="{FF2B5EF4-FFF2-40B4-BE49-F238E27FC236}">
                <a16:creationId xmlns:a16="http://schemas.microsoft.com/office/drawing/2014/main" id="{F83FE0AA-0ABC-5B39-7D76-98B6C9D44BA5}"/>
              </a:ext>
            </a:extLst>
          </p:cNvPr>
          <p:cNvSpPr>
            <a:spLocks noGrp="1"/>
          </p:cNvSpPr>
          <p:nvPr>
            <p:ph type="body" idx="1"/>
          </p:nvPr>
        </p:nvSpPr>
        <p:spPr/>
        <p:txBody>
          <a:bodyPr rtlCol="0"/>
          <a:lstStyle/>
          <a:p>
            <a:pPr rtl="0"/>
            <a:endParaRPr lang="ro-RO" dirty="0"/>
          </a:p>
        </p:txBody>
      </p:sp>
      <p:sp>
        <p:nvSpPr>
          <p:cNvPr id="4" name="Substituent număr diapozitiv 3">
            <a:extLst>
              <a:ext uri="{FF2B5EF4-FFF2-40B4-BE49-F238E27FC236}">
                <a16:creationId xmlns:a16="http://schemas.microsoft.com/office/drawing/2014/main" id="{5D79D49C-B9CB-2254-81F1-A1ECE52DD2D1}"/>
              </a:ext>
            </a:extLst>
          </p:cNvPr>
          <p:cNvSpPr>
            <a:spLocks noGrp="1"/>
          </p:cNvSpPr>
          <p:nvPr>
            <p:ph type="sldNum" sz="quarter" idx="10"/>
          </p:nvPr>
        </p:nvSpPr>
        <p:spPr/>
        <p:txBody>
          <a:bodyPr rtlCol="0"/>
          <a:lstStyle/>
          <a:p>
            <a:pPr rtl="0"/>
            <a:fld id="{6FC40A10-6036-4879-816D-55C01FC94846}" type="slidenum">
              <a:rPr lang="ro-RO" smtClean="0"/>
              <a:t>23</a:t>
            </a:fld>
            <a:endParaRPr lang="ro-RO" dirty="0"/>
          </a:p>
        </p:txBody>
      </p:sp>
    </p:spTree>
    <p:extLst>
      <p:ext uri="{BB962C8B-B14F-4D97-AF65-F5344CB8AC3E}">
        <p14:creationId xmlns:p14="http://schemas.microsoft.com/office/powerpoint/2010/main" val="354667174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F1404B-76E0-EE3D-DA08-82B840656D22}"/>
            </a:ext>
          </a:extLst>
        </p:cNvPr>
        <p:cNvGrpSpPr/>
        <p:nvPr/>
      </p:nvGrpSpPr>
      <p:grpSpPr>
        <a:xfrm>
          <a:off x="0" y="0"/>
          <a:ext cx="0" cy="0"/>
          <a:chOff x="0" y="0"/>
          <a:chExt cx="0" cy="0"/>
        </a:xfrm>
      </p:grpSpPr>
      <p:sp>
        <p:nvSpPr>
          <p:cNvPr id="2" name="Substituent imagine diapozitiv 1">
            <a:extLst>
              <a:ext uri="{FF2B5EF4-FFF2-40B4-BE49-F238E27FC236}">
                <a16:creationId xmlns:a16="http://schemas.microsoft.com/office/drawing/2014/main" id="{F712F277-AD78-667B-5980-EE0C14061CDC}"/>
              </a:ext>
            </a:extLst>
          </p:cNvPr>
          <p:cNvSpPr>
            <a:spLocks noGrp="1" noRot="1" noChangeAspect="1"/>
          </p:cNvSpPr>
          <p:nvPr>
            <p:ph type="sldImg"/>
          </p:nvPr>
        </p:nvSpPr>
        <p:spPr/>
      </p:sp>
      <p:sp>
        <p:nvSpPr>
          <p:cNvPr id="3" name="Substituent note 2">
            <a:extLst>
              <a:ext uri="{FF2B5EF4-FFF2-40B4-BE49-F238E27FC236}">
                <a16:creationId xmlns:a16="http://schemas.microsoft.com/office/drawing/2014/main" id="{966F10A7-506E-69EA-9586-26863A89EACA}"/>
              </a:ext>
            </a:extLst>
          </p:cNvPr>
          <p:cNvSpPr>
            <a:spLocks noGrp="1"/>
          </p:cNvSpPr>
          <p:nvPr>
            <p:ph type="body" idx="1"/>
          </p:nvPr>
        </p:nvSpPr>
        <p:spPr/>
        <p:txBody>
          <a:bodyPr rtlCol="0"/>
          <a:lstStyle/>
          <a:p>
            <a:pPr rtl="0"/>
            <a:endParaRPr lang="ro-RO" dirty="0"/>
          </a:p>
        </p:txBody>
      </p:sp>
      <p:sp>
        <p:nvSpPr>
          <p:cNvPr id="4" name="Substituent număr diapozitiv 3">
            <a:extLst>
              <a:ext uri="{FF2B5EF4-FFF2-40B4-BE49-F238E27FC236}">
                <a16:creationId xmlns:a16="http://schemas.microsoft.com/office/drawing/2014/main" id="{A3D83204-62CF-97A0-C2EB-CA616FBAF502}"/>
              </a:ext>
            </a:extLst>
          </p:cNvPr>
          <p:cNvSpPr>
            <a:spLocks noGrp="1"/>
          </p:cNvSpPr>
          <p:nvPr>
            <p:ph type="sldNum" sz="quarter" idx="10"/>
          </p:nvPr>
        </p:nvSpPr>
        <p:spPr/>
        <p:txBody>
          <a:bodyPr rtlCol="0"/>
          <a:lstStyle/>
          <a:p>
            <a:pPr rtl="0"/>
            <a:fld id="{6FC40A10-6036-4879-816D-55C01FC94846}" type="slidenum">
              <a:rPr lang="ro-RO" smtClean="0"/>
              <a:t>24</a:t>
            </a:fld>
            <a:endParaRPr lang="ro-RO" dirty="0"/>
          </a:p>
        </p:txBody>
      </p:sp>
    </p:spTree>
    <p:extLst>
      <p:ext uri="{BB962C8B-B14F-4D97-AF65-F5344CB8AC3E}">
        <p14:creationId xmlns:p14="http://schemas.microsoft.com/office/powerpoint/2010/main" val="368266217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BEFFE9-0FC4-C597-5A38-2A0B60DA0475}"/>
            </a:ext>
          </a:extLst>
        </p:cNvPr>
        <p:cNvGrpSpPr/>
        <p:nvPr/>
      </p:nvGrpSpPr>
      <p:grpSpPr>
        <a:xfrm>
          <a:off x="0" y="0"/>
          <a:ext cx="0" cy="0"/>
          <a:chOff x="0" y="0"/>
          <a:chExt cx="0" cy="0"/>
        </a:xfrm>
      </p:grpSpPr>
      <p:sp>
        <p:nvSpPr>
          <p:cNvPr id="2" name="Substituent imagine diapozitiv 1">
            <a:extLst>
              <a:ext uri="{FF2B5EF4-FFF2-40B4-BE49-F238E27FC236}">
                <a16:creationId xmlns:a16="http://schemas.microsoft.com/office/drawing/2014/main" id="{8E89BF76-ED86-B050-FB96-9403490B5349}"/>
              </a:ext>
            </a:extLst>
          </p:cNvPr>
          <p:cNvSpPr>
            <a:spLocks noGrp="1" noRot="1" noChangeAspect="1"/>
          </p:cNvSpPr>
          <p:nvPr>
            <p:ph type="sldImg"/>
          </p:nvPr>
        </p:nvSpPr>
        <p:spPr/>
      </p:sp>
      <p:sp>
        <p:nvSpPr>
          <p:cNvPr id="3" name="Substituent note 2">
            <a:extLst>
              <a:ext uri="{FF2B5EF4-FFF2-40B4-BE49-F238E27FC236}">
                <a16:creationId xmlns:a16="http://schemas.microsoft.com/office/drawing/2014/main" id="{29F66E5D-10C2-97B8-90C8-4CB728BE5622}"/>
              </a:ext>
            </a:extLst>
          </p:cNvPr>
          <p:cNvSpPr>
            <a:spLocks noGrp="1"/>
          </p:cNvSpPr>
          <p:nvPr>
            <p:ph type="body" idx="1"/>
          </p:nvPr>
        </p:nvSpPr>
        <p:spPr/>
        <p:txBody>
          <a:bodyPr rtlCol="0"/>
          <a:lstStyle/>
          <a:p>
            <a:pPr rtl="0"/>
            <a:endParaRPr lang="ro-RO" dirty="0"/>
          </a:p>
        </p:txBody>
      </p:sp>
      <p:sp>
        <p:nvSpPr>
          <p:cNvPr id="4" name="Substituent număr diapozitiv 3">
            <a:extLst>
              <a:ext uri="{FF2B5EF4-FFF2-40B4-BE49-F238E27FC236}">
                <a16:creationId xmlns:a16="http://schemas.microsoft.com/office/drawing/2014/main" id="{FC8C4640-8824-5674-A7EE-272A2DA8DB95}"/>
              </a:ext>
            </a:extLst>
          </p:cNvPr>
          <p:cNvSpPr>
            <a:spLocks noGrp="1"/>
          </p:cNvSpPr>
          <p:nvPr>
            <p:ph type="sldNum" sz="quarter" idx="10"/>
          </p:nvPr>
        </p:nvSpPr>
        <p:spPr/>
        <p:txBody>
          <a:bodyPr rtlCol="0"/>
          <a:lstStyle/>
          <a:p>
            <a:pPr rtl="0"/>
            <a:fld id="{6FC40A10-6036-4879-816D-55C01FC94846}" type="slidenum">
              <a:rPr lang="ro-RO" smtClean="0"/>
              <a:t>25</a:t>
            </a:fld>
            <a:endParaRPr lang="ro-RO" dirty="0"/>
          </a:p>
        </p:txBody>
      </p:sp>
    </p:spTree>
    <p:extLst>
      <p:ext uri="{BB962C8B-B14F-4D97-AF65-F5344CB8AC3E}">
        <p14:creationId xmlns:p14="http://schemas.microsoft.com/office/powerpoint/2010/main" val="309764537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stituent imagine diapozitiv 1"/>
          <p:cNvSpPr>
            <a:spLocks noGrp="1" noRot="1" noChangeAspect="1"/>
          </p:cNvSpPr>
          <p:nvPr>
            <p:ph type="sldImg"/>
          </p:nvPr>
        </p:nvSpPr>
        <p:spPr/>
      </p:sp>
      <p:sp>
        <p:nvSpPr>
          <p:cNvPr id="3" name="Substituent note 2"/>
          <p:cNvSpPr>
            <a:spLocks noGrp="1"/>
          </p:cNvSpPr>
          <p:nvPr>
            <p:ph type="body" idx="1"/>
          </p:nvPr>
        </p:nvSpPr>
        <p:spPr/>
        <p:txBody>
          <a:bodyPr rtlCol="0"/>
          <a:lstStyle/>
          <a:p>
            <a:pPr rtl="0"/>
            <a:endParaRPr lang="ro-RO" dirty="0"/>
          </a:p>
        </p:txBody>
      </p:sp>
      <p:sp>
        <p:nvSpPr>
          <p:cNvPr id="4" name="Substituent număr diapozitiv 3"/>
          <p:cNvSpPr>
            <a:spLocks noGrp="1"/>
          </p:cNvSpPr>
          <p:nvPr>
            <p:ph type="sldNum" sz="quarter" idx="10"/>
          </p:nvPr>
        </p:nvSpPr>
        <p:spPr/>
        <p:txBody>
          <a:bodyPr rtlCol="0"/>
          <a:lstStyle/>
          <a:p>
            <a:pPr rtl="0"/>
            <a:fld id="{6FC40A10-6036-4879-816D-55C01FC94846}" type="slidenum">
              <a:rPr lang="ro-RO" smtClean="0"/>
              <a:t>27</a:t>
            </a:fld>
            <a:endParaRPr lang="ro-RO" dirty="0"/>
          </a:p>
        </p:txBody>
      </p:sp>
    </p:spTree>
    <p:extLst>
      <p:ext uri="{BB962C8B-B14F-4D97-AF65-F5344CB8AC3E}">
        <p14:creationId xmlns:p14="http://schemas.microsoft.com/office/powerpoint/2010/main" val="72482843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stituent imagine diapozitiv 1"/>
          <p:cNvSpPr>
            <a:spLocks noGrp="1" noRot="1" noChangeAspect="1"/>
          </p:cNvSpPr>
          <p:nvPr>
            <p:ph type="sldImg"/>
          </p:nvPr>
        </p:nvSpPr>
        <p:spPr/>
      </p:sp>
      <p:sp>
        <p:nvSpPr>
          <p:cNvPr id="3" name="Substituent note 2"/>
          <p:cNvSpPr>
            <a:spLocks noGrp="1"/>
          </p:cNvSpPr>
          <p:nvPr>
            <p:ph type="body" idx="1"/>
          </p:nvPr>
        </p:nvSpPr>
        <p:spPr/>
        <p:txBody>
          <a:bodyPr rtlCol="0"/>
          <a:lstStyle/>
          <a:p>
            <a:pPr rtl="0"/>
            <a:endParaRPr lang="ro-RO" dirty="0"/>
          </a:p>
        </p:txBody>
      </p:sp>
      <p:sp>
        <p:nvSpPr>
          <p:cNvPr id="4" name="Substituent număr diapozitiv 3"/>
          <p:cNvSpPr>
            <a:spLocks noGrp="1"/>
          </p:cNvSpPr>
          <p:nvPr>
            <p:ph type="sldNum" sz="quarter" idx="10"/>
          </p:nvPr>
        </p:nvSpPr>
        <p:spPr/>
        <p:txBody>
          <a:bodyPr rtlCol="0"/>
          <a:lstStyle/>
          <a:p>
            <a:pPr rtl="0"/>
            <a:fld id="{6FC40A10-6036-4879-816D-55C01FC94846}" type="slidenum">
              <a:rPr lang="ro-RO" smtClean="0"/>
              <a:t>28</a:t>
            </a:fld>
            <a:endParaRPr lang="ro-RO" dirty="0"/>
          </a:p>
        </p:txBody>
      </p:sp>
    </p:spTree>
    <p:extLst>
      <p:ext uri="{BB962C8B-B14F-4D97-AF65-F5344CB8AC3E}">
        <p14:creationId xmlns:p14="http://schemas.microsoft.com/office/powerpoint/2010/main" val="37252863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stituent imagine diapozitiv 1"/>
          <p:cNvSpPr>
            <a:spLocks noGrp="1" noRot="1" noChangeAspect="1"/>
          </p:cNvSpPr>
          <p:nvPr>
            <p:ph type="sldImg"/>
          </p:nvPr>
        </p:nvSpPr>
        <p:spPr/>
      </p:sp>
      <p:sp>
        <p:nvSpPr>
          <p:cNvPr id="3" name="Substituent note 2"/>
          <p:cNvSpPr>
            <a:spLocks noGrp="1"/>
          </p:cNvSpPr>
          <p:nvPr>
            <p:ph type="body" idx="1"/>
          </p:nvPr>
        </p:nvSpPr>
        <p:spPr/>
        <p:txBody>
          <a:bodyPr rtlCol="0"/>
          <a:lstStyle/>
          <a:p>
            <a:pPr rtl="0"/>
            <a:endParaRPr lang="ro-RO" dirty="0"/>
          </a:p>
        </p:txBody>
      </p:sp>
      <p:sp>
        <p:nvSpPr>
          <p:cNvPr id="4" name="Substituent număr diapozitiv 3"/>
          <p:cNvSpPr>
            <a:spLocks noGrp="1"/>
          </p:cNvSpPr>
          <p:nvPr>
            <p:ph type="sldNum" sz="quarter" idx="10"/>
          </p:nvPr>
        </p:nvSpPr>
        <p:spPr/>
        <p:txBody>
          <a:bodyPr rtlCol="0"/>
          <a:lstStyle/>
          <a:p>
            <a:pPr rtl="0"/>
            <a:fld id="{6FC40A10-6036-4879-816D-55C01FC94846}" type="slidenum">
              <a:rPr lang="ro-RO" smtClean="0"/>
              <a:t>3</a:t>
            </a:fld>
            <a:endParaRPr lang="ro-RO" dirty="0"/>
          </a:p>
        </p:txBody>
      </p:sp>
    </p:spTree>
    <p:extLst>
      <p:ext uri="{BB962C8B-B14F-4D97-AF65-F5344CB8AC3E}">
        <p14:creationId xmlns:p14="http://schemas.microsoft.com/office/powerpoint/2010/main" val="17871548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17704C-E290-D37A-3A05-E004F498600C}"/>
            </a:ext>
          </a:extLst>
        </p:cNvPr>
        <p:cNvGrpSpPr/>
        <p:nvPr/>
      </p:nvGrpSpPr>
      <p:grpSpPr>
        <a:xfrm>
          <a:off x="0" y="0"/>
          <a:ext cx="0" cy="0"/>
          <a:chOff x="0" y="0"/>
          <a:chExt cx="0" cy="0"/>
        </a:xfrm>
      </p:grpSpPr>
      <p:sp>
        <p:nvSpPr>
          <p:cNvPr id="2" name="Substituent imagine diapozitiv 1">
            <a:extLst>
              <a:ext uri="{FF2B5EF4-FFF2-40B4-BE49-F238E27FC236}">
                <a16:creationId xmlns:a16="http://schemas.microsoft.com/office/drawing/2014/main" id="{ADAC2838-3D9E-29FE-AB19-1A10A2A85FA1}"/>
              </a:ext>
            </a:extLst>
          </p:cNvPr>
          <p:cNvSpPr>
            <a:spLocks noGrp="1" noRot="1" noChangeAspect="1"/>
          </p:cNvSpPr>
          <p:nvPr>
            <p:ph type="sldImg"/>
          </p:nvPr>
        </p:nvSpPr>
        <p:spPr/>
      </p:sp>
      <p:sp>
        <p:nvSpPr>
          <p:cNvPr id="3" name="Substituent note 2">
            <a:extLst>
              <a:ext uri="{FF2B5EF4-FFF2-40B4-BE49-F238E27FC236}">
                <a16:creationId xmlns:a16="http://schemas.microsoft.com/office/drawing/2014/main" id="{C9BCCB10-4706-4243-2926-6B26253AF1EB}"/>
              </a:ext>
            </a:extLst>
          </p:cNvPr>
          <p:cNvSpPr>
            <a:spLocks noGrp="1"/>
          </p:cNvSpPr>
          <p:nvPr>
            <p:ph type="body" idx="1"/>
          </p:nvPr>
        </p:nvSpPr>
        <p:spPr/>
        <p:txBody>
          <a:bodyPr rtlCol="0"/>
          <a:lstStyle/>
          <a:p>
            <a:pPr rtl="0"/>
            <a:endParaRPr lang="ro-RO" dirty="0"/>
          </a:p>
        </p:txBody>
      </p:sp>
      <p:sp>
        <p:nvSpPr>
          <p:cNvPr id="4" name="Substituent număr diapozitiv 3">
            <a:extLst>
              <a:ext uri="{FF2B5EF4-FFF2-40B4-BE49-F238E27FC236}">
                <a16:creationId xmlns:a16="http://schemas.microsoft.com/office/drawing/2014/main" id="{921F957D-EB2B-F637-9E95-3334853D3008}"/>
              </a:ext>
            </a:extLst>
          </p:cNvPr>
          <p:cNvSpPr>
            <a:spLocks noGrp="1"/>
          </p:cNvSpPr>
          <p:nvPr>
            <p:ph type="sldNum" sz="quarter" idx="10"/>
          </p:nvPr>
        </p:nvSpPr>
        <p:spPr/>
        <p:txBody>
          <a:bodyPr rtlCol="0"/>
          <a:lstStyle/>
          <a:p>
            <a:pPr rtl="0"/>
            <a:fld id="{6FC40A10-6036-4879-816D-55C01FC94846}" type="slidenum">
              <a:rPr lang="ro-RO" smtClean="0"/>
              <a:t>4</a:t>
            </a:fld>
            <a:endParaRPr lang="ro-RO" dirty="0"/>
          </a:p>
        </p:txBody>
      </p:sp>
    </p:spTree>
    <p:extLst>
      <p:ext uri="{BB962C8B-B14F-4D97-AF65-F5344CB8AC3E}">
        <p14:creationId xmlns:p14="http://schemas.microsoft.com/office/powerpoint/2010/main" val="17176178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28F21D-80E9-A166-1652-671DEBE3BCB7}"/>
            </a:ext>
          </a:extLst>
        </p:cNvPr>
        <p:cNvGrpSpPr/>
        <p:nvPr/>
      </p:nvGrpSpPr>
      <p:grpSpPr>
        <a:xfrm>
          <a:off x="0" y="0"/>
          <a:ext cx="0" cy="0"/>
          <a:chOff x="0" y="0"/>
          <a:chExt cx="0" cy="0"/>
        </a:xfrm>
      </p:grpSpPr>
      <p:sp>
        <p:nvSpPr>
          <p:cNvPr id="2" name="Substituent imagine diapozitiv 1">
            <a:extLst>
              <a:ext uri="{FF2B5EF4-FFF2-40B4-BE49-F238E27FC236}">
                <a16:creationId xmlns:a16="http://schemas.microsoft.com/office/drawing/2014/main" id="{35A3898F-EEE0-F67D-2F66-2FC7DE32AEB1}"/>
              </a:ext>
            </a:extLst>
          </p:cNvPr>
          <p:cNvSpPr>
            <a:spLocks noGrp="1" noRot="1" noChangeAspect="1"/>
          </p:cNvSpPr>
          <p:nvPr>
            <p:ph type="sldImg"/>
          </p:nvPr>
        </p:nvSpPr>
        <p:spPr/>
      </p:sp>
      <p:sp>
        <p:nvSpPr>
          <p:cNvPr id="3" name="Substituent note 2">
            <a:extLst>
              <a:ext uri="{FF2B5EF4-FFF2-40B4-BE49-F238E27FC236}">
                <a16:creationId xmlns:a16="http://schemas.microsoft.com/office/drawing/2014/main" id="{B524F59E-9DF1-1964-1273-C13C8E5EA64F}"/>
              </a:ext>
            </a:extLst>
          </p:cNvPr>
          <p:cNvSpPr>
            <a:spLocks noGrp="1"/>
          </p:cNvSpPr>
          <p:nvPr>
            <p:ph type="body" idx="1"/>
          </p:nvPr>
        </p:nvSpPr>
        <p:spPr/>
        <p:txBody>
          <a:bodyPr rtlCol="0"/>
          <a:lstStyle/>
          <a:p>
            <a:pPr rtl="0"/>
            <a:endParaRPr lang="ro-RO" dirty="0"/>
          </a:p>
        </p:txBody>
      </p:sp>
      <p:sp>
        <p:nvSpPr>
          <p:cNvPr id="4" name="Substituent număr diapozitiv 3">
            <a:extLst>
              <a:ext uri="{FF2B5EF4-FFF2-40B4-BE49-F238E27FC236}">
                <a16:creationId xmlns:a16="http://schemas.microsoft.com/office/drawing/2014/main" id="{C7F64D63-7826-52A5-0F1D-7AA3EBB08A1E}"/>
              </a:ext>
            </a:extLst>
          </p:cNvPr>
          <p:cNvSpPr>
            <a:spLocks noGrp="1"/>
          </p:cNvSpPr>
          <p:nvPr>
            <p:ph type="sldNum" sz="quarter" idx="10"/>
          </p:nvPr>
        </p:nvSpPr>
        <p:spPr/>
        <p:txBody>
          <a:bodyPr rtlCol="0"/>
          <a:lstStyle/>
          <a:p>
            <a:pPr rtl="0"/>
            <a:fld id="{6FC40A10-6036-4879-816D-55C01FC94846}" type="slidenum">
              <a:rPr lang="ro-RO" smtClean="0"/>
              <a:t>5</a:t>
            </a:fld>
            <a:endParaRPr lang="ro-RO" dirty="0"/>
          </a:p>
        </p:txBody>
      </p:sp>
    </p:spTree>
    <p:extLst>
      <p:ext uri="{BB962C8B-B14F-4D97-AF65-F5344CB8AC3E}">
        <p14:creationId xmlns:p14="http://schemas.microsoft.com/office/powerpoint/2010/main" val="33773347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28F21D-80E9-A166-1652-671DEBE3BCB7}"/>
            </a:ext>
          </a:extLst>
        </p:cNvPr>
        <p:cNvGrpSpPr/>
        <p:nvPr/>
      </p:nvGrpSpPr>
      <p:grpSpPr>
        <a:xfrm>
          <a:off x="0" y="0"/>
          <a:ext cx="0" cy="0"/>
          <a:chOff x="0" y="0"/>
          <a:chExt cx="0" cy="0"/>
        </a:xfrm>
      </p:grpSpPr>
      <p:sp>
        <p:nvSpPr>
          <p:cNvPr id="2" name="Substituent imagine diapozitiv 1">
            <a:extLst>
              <a:ext uri="{FF2B5EF4-FFF2-40B4-BE49-F238E27FC236}">
                <a16:creationId xmlns:a16="http://schemas.microsoft.com/office/drawing/2014/main" id="{35A3898F-EEE0-F67D-2F66-2FC7DE32AEB1}"/>
              </a:ext>
            </a:extLst>
          </p:cNvPr>
          <p:cNvSpPr>
            <a:spLocks noGrp="1" noRot="1" noChangeAspect="1"/>
          </p:cNvSpPr>
          <p:nvPr>
            <p:ph type="sldImg"/>
          </p:nvPr>
        </p:nvSpPr>
        <p:spPr/>
      </p:sp>
      <p:sp>
        <p:nvSpPr>
          <p:cNvPr id="3" name="Substituent note 2">
            <a:extLst>
              <a:ext uri="{FF2B5EF4-FFF2-40B4-BE49-F238E27FC236}">
                <a16:creationId xmlns:a16="http://schemas.microsoft.com/office/drawing/2014/main" id="{B524F59E-9DF1-1964-1273-C13C8E5EA64F}"/>
              </a:ext>
            </a:extLst>
          </p:cNvPr>
          <p:cNvSpPr>
            <a:spLocks noGrp="1"/>
          </p:cNvSpPr>
          <p:nvPr>
            <p:ph type="body" idx="1"/>
          </p:nvPr>
        </p:nvSpPr>
        <p:spPr/>
        <p:txBody>
          <a:bodyPr rtlCol="0"/>
          <a:lstStyle/>
          <a:p>
            <a:pPr rtl="0"/>
            <a:endParaRPr lang="ro-RO" dirty="0"/>
          </a:p>
        </p:txBody>
      </p:sp>
      <p:sp>
        <p:nvSpPr>
          <p:cNvPr id="4" name="Substituent număr diapozitiv 3">
            <a:extLst>
              <a:ext uri="{FF2B5EF4-FFF2-40B4-BE49-F238E27FC236}">
                <a16:creationId xmlns:a16="http://schemas.microsoft.com/office/drawing/2014/main" id="{C7F64D63-7826-52A5-0F1D-7AA3EBB08A1E}"/>
              </a:ext>
            </a:extLst>
          </p:cNvPr>
          <p:cNvSpPr>
            <a:spLocks noGrp="1"/>
          </p:cNvSpPr>
          <p:nvPr>
            <p:ph type="sldNum" sz="quarter" idx="10"/>
          </p:nvPr>
        </p:nvSpPr>
        <p:spPr/>
        <p:txBody>
          <a:bodyPr rtlCol="0"/>
          <a:lstStyle/>
          <a:p>
            <a:pPr rtl="0"/>
            <a:fld id="{6FC40A10-6036-4879-816D-55C01FC94846}" type="slidenum">
              <a:rPr lang="ro-RO" smtClean="0"/>
              <a:t>6</a:t>
            </a:fld>
            <a:endParaRPr lang="ro-RO" dirty="0"/>
          </a:p>
        </p:txBody>
      </p:sp>
    </p:spTree>
    <p:extLst>
      <p:ext uri="{BB962C8B-B14F-4D97-AF65-F5344CB8AC3E}">
        <p14:creationId xmlns:p14="http://schemas.microsoft.com/office/powerpoint/2010/main" val="29333824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28F21D-80E9-A166-1652-671DEBE3BCB7}"/>
            </a:ext>
          </a:extLst>
        </p:cNvPr>
        <p:cNvGrpSpPr/>
        <p:nvPr/>
      </p:nvGrpSpPr>
      <p:grpSpPr>
        <a:xfrm>
          <a:off x="0" y="0"/>
          <a:ext cx="0" cy="0"/>
          <a:chOff x="0" y="0"/>
          <a:chExt cx="0" cy="0"/>
        </a:xfrm>
      </p:grpSpPr>
      <p:sp>
        <p:nvSpPr>
          <p:cNvPr id="2" name="Substituent imagine diapozitiv 1">
            <a:extLst>
              <a:ext uri="{FF2B5EF4-FFF2-40B4-BE49-F238E27FC236}">
                <a16:creationId xmlns:a16="http://schemas.microsoft.com/office/drawing/2014/main" id="{35A3898F-EEE0-F67D-2F66-2FC7DE32AEB1}"/>
              </a:ext>
            </a:extLst>
          </p:cNvPr>
          <p:cNvSpPr>
            <a:spLocks noGrp="1" noRot="1" noChangeAspect="1"/>
          </p:cNvSpPr>
          <p:nvPr>
            <p:ph type="sldImg"/>
          </p:nvPr>
        </p:nvSpPr>
        <p:spPr/>
      </p:sp>
      <p:sp>
        <p:nvSpPr>
          <p:cNvPr id="3" name="Substituent note 2">
            <a:extLst>
              <a:ext uri="{FF2B5EF4-FFF2-40B4-BE49-F238E27FC236}">
                <a16:creationId xmlns:a16="http://schemas.microsoft.com/office/drawing/2014/main" id="{B524F59E-9DF1-1964-1273-C13C8E5EA64F}"/>
              </a:ext>
            </a:extLst>
          </p:cNvPr>
          <p:cNvSpPr>
            <a:spLocks noGrp="1"/>
          </p:cNvSpPr>
          <p:nvPr>
            <p:ph type="body" idx="1"/>
          </p:nvPr>
        </p:nvSpPr>
        <p:spPr/>
        <p:txBody>
          <a:bodyPr rtlCol="0"/>
          <a:lstStyle/>
          <a:p>
            <a:pPr rtl="0"/>
            <a:endParaRPr lang="ro-RO" dirty="0"/>
          </a:p>
        </p:txBody>
      </p:sp>
      <p:sp>
        <p:nvSpPr>
          <p:cNvPr id="4" name="Substituent număr diapozitiv 3">
            <a:extLst>
              <a:ext uri="{FF2B5EF4-FFF2-40B4-BE49-F238E27FC236}">
                <a16:creationId xmlns:a16="http://schemas.microsoft.com/office/drawing/2014/main" id="{C7F64D63-7826-52A5-0F1D-7AA3EBB08A1E}"/>
              </a:ext>
            </a:extLst>
          </p:cNvPr>
          <p:cNvSpPr>
            <a:spLocks noGrp="1"/>
          </p:cNvSpPr>
          <p:nvPr>
            <p:ph type="sldNum" sz="quarter" idx="10"/>
          </p:nvPr>
        </p:nvSpPr>
        <p:spPr/>
        <p:txBody>
          <a:bodyPr rtlCol="0"/>
          <a:lstStyle/>
          <a:p>
            <a:pPr rtl="0"/>
            <a:fld id="{6FC40A10-6036-4879-816D-55C01FC94846}" type="slidenum">
              <a:rPr lang="ro-RO" smtClean="0"/>
              <a:t>7</a:t>
            </a:fld>
            <a:endParaRPr lang="ro-RO" dirty="0"/>
          </a:p>
        </p:txBody>
      </p:sp>
    </p:spTree>
    <p:extLst>
      <p:ext uri="{BB962C8B-B14F-4D97-AF65-F5344CB8AC3E}">
        <p14:creationId xmlns:p14="http://schemas.microsoft.com/office/powerpoint/2010/main" val="15220309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28F21D-80E9-A166-1652-671DEBE3BCB7}"/>
            </a:ext>
          </a:extLst>
        </p:cNvPr>
        <p:cNvGrpSpPr/>
        <p:nvPr/>
      </p:nvGrpSpPr>
      <p:grpSpPr>
        <a:xfrm>
          <a:off x="0" y="0"/>
          <a:ext cx="0" cy="0"/>
          <a:chOff x="0" y="0"/>
          <a:chExt cx="0" cy="0"/>
        </a:xfrm>
      </p:grpSpPr>
      <p:sp>
        <p:nvSpPr>
          <p:cNvPr id="2" name="Substituent imagine diapozitiv 1">
            <a:extLst>
              <a:ext uri="{FF2B5EF4-FFF2-40B4-BE49-F238E27FC236}">
                <a16:creationId xmlns:a16="http://schemas.microsoft.com/office/drawing/2014/main" id="{35A3898F-EEE0-F67D-2F66-2FC7DE32AEB1}"/>
              </a:ext>
            </a:extLst>
          </p:cNvPr>
          <p:cNvSpPr>
            <a:spLocks noGrp="1" noRot="1" noChangeAspect="1"/>
          </p:cNvSpPr>
          <p:nvPr>
            <p:ph type="sldImg"/>
          </p:nvPr>
        </p:nvSpPr>
        <p:spPr/>
      </p:sp>
      <p:sp>
        <p:nvSpPr>
          <p:cNvPr id="3" name="Substituent note 2">
            <a:extLst>
              <a:ext uri="{FF2B5EF4-FFF2-40B4-BE49-F238E27FC236}">
                <a16:creationId xmlns:a16="http://schemas.microsoft.com/office/drawing/2014/main" id="{B524F59E-9DF1-1964-1273-C13C8E5EA64F}"/>
              </a:ext>
            </a:extLst>
          </p:cNvPr>
          <p:cNvSpPr>
            <a:spLocks noGrp="1"/>
          </p:cNvSpPr>
          <p:nvPr>
            <p:ph type="body" idx="1"/>
          </p:nvPr>
        </p:nvSpPr>
        <p:spPr/>
        <p:txBody>
          <a:bodyPr rtlCol="0"/>
          <a:lstStyle/>
          <a:p>
            <a:pPr rtl="0"/>
            <a:endParaRPr lang="ro-RO" dirty="0"/>
          </a:p>
        </p:txBody>
      </p:sp>
      <p:sp>
        <p:nvSpPr>
          <p:cNvPr id="4" name="Substituent număr diapozitiv 3">
            <a:extLst>
              <a:ext uri="{FF2B5EF4-FFF2-40B4-BE49-F238E27FC236}">
                <a16:creationId xmlns:a16="http://schemas.microsoft.com/office/drawing/2014/main" id="{C7F64D63-7826-52A5-0F1D-7AA3EBB08A1E}"/>
              </a:ext>
            </a:extLst>
          </p:cNvPr>
          <p:cNvSpPr>
            <a:spLocks noGrp="1"/>
          </p:cNvSpPr>
          <p:nvPr>
            <p:ph type="sldNum" sz="quarter" idx="10"/>
          </p:nvPr>
        </p:nvSpPr>
        <p:spPr/>
        <p:txBody>
          <a:bodyPr rtlCol="0"/>
          <a:lstStyle/>
          <a:p>
            <a:pPr rtl="0"/>
            <a:fld id="{6FC40A10-6036-4879-816D-55C01FC94846}" type="slidenum">
              <a:rPr lang="ro-RO" smtClean="0"/>
              <a:t>8</a:t>
            </a:fld>
            <a:endParaRPr lang="ro-RO" dirty="0"/>
          </a:p>
        </p:txBody>
      </p:sp>
    </p:spTree>
    <p:extLst>
      <p:ext uri="{BB962C8B-B14F-4D97-AF65-F5344CB8AC3E}">
        <p14:creationId xmlns:p14="http://schemas.microsoft.com/office/powerpoint/2010/main" val="11538741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733EAA-AAFA-8C51-B147-38BA8BBB00BC}"/>
            </a:ext>
          </a:extLst>
        </p:cNvPr>
        <p:cNvGrpSpPr/>
        <p:nvPr/>
      </p:nvGrpSpPr>
      <p:grpSpPr>
        <a:xfrm>
          <a:off x="0" y="0"/>
          <a:ext cx="0" cy="0"/>
          <a:chOff x="0" y="0"/>
          <a:chExt cx="0" cy="0"/>
        </a:xfrm>
      </p:grpSpPr>
      <p:sp>
        <p:nvSpPr>
          <p:cNvPr id="2" name="Substituent imagine diapozitiv 1">
            <a:extLst>
              <a:ext uri="{FF2B5EF4-FFF2-40B4-BE49-F238E27FC236}">
                <a16:creationId xmlns:a16="http://schemas.microsoft.com/office/drawing/2014/main" id="{6B86BFC3-5A71-4DA8-8738-78E1A5C6CFA9}"/>
              </a:ext>
            </a:extLst>
          </p:cNvPr>
          <p:cNvSpPr>
            <a:spLocks noGrp="1" noRot="1" noChangeAspect="1"/>
          </p:cNvSpPr>
          <p:nvPr>
            <p:ph type="sldImg"/>
          </p:nvPr>
        </p:nvSpPr>
        <p:spPr/>
      </p:sp>
      <p:sp>
        <p:nvSpPr>
          <p:cNvPr id="3" name="Substituent note 2">
            <a:extLst>
              <a:ext uri="{FF2B5EF4-FFF2-40B4-BE49-F238E27FC236}">
                <a16:creationId xmlns:a16="http://schemas.microsoft.com/office/drawing/2014/main" id="{8E2F37D3-5CC8-5BB3-B9C5-2789FD06EB57}"/>
              </a:ext>
            </a:extLst>
          </p:cNvPr>
          <p:cNvSpPr>
            <a:spLocks noGrp="1"/>
          </p:cNvSpPr>
          <p:nvPr>
            <p:ph type="body" idx="1"/>
          </p:nvPr>
        </p:nvSpPr>
        <p:spPr/>
        <p:txBody>
          <a:bodyPr rtlCol="0"/>
          <a:lstStyle/>
          <a:p>
            <a:pPr rtl="0"/>
            <a:endParaRPr lang="ro-RO" dirty="0"/>
          </a:p>
        </p:txBody>
      </p:sp>
      <p:sp>
        <p:nvSpPr>
          <p:cNvPr id="4" name="Substituent număr diapozitiv 3">
            <a:extLst>
              <a:ext uri="{FF2B5EF4-FFF2-40B4-BE49-F238E27FC236}">
                <a16:creationId xmlns:a16="http://schemas.microsoft.com/office/drawing/2014/main" id="{268B8DF4-C43A-A8B4-2D4F-2114BCAC1A66}"/>
              </a:ext>
            </a:extLst>
          </p:cNvPr>
          <p:cNvSpPr>
            <a:spLocks noGrp="1"/>
          </p:cNvSpPr>
          <p:nvPr>
            <p:ph type="sldNum" sz="quarter" idx="10"/>
          </p:nvPr>
        </p:nvSpPr>
        <p:spPr/>
        <p:txBody>
          <a:bodyPr rtlCol="0"/>
          <a:lstStyle/>
          <a:p>
            <a:pPr rtl="0"/>
            <a:fld id="{6FC40A10-6036-4879-816D-55C01FC94846}" type="slidenum">
              <a:rPr lang="ro-RO" smtClean="0"/>
              <a:t>9</a:t>
            </a:fld>
            <a:endParaRPr lang="ro-RO" dirty="0"/>
          </a:p>
        </p:txBody>
      </p:sp>
    </p:spTree>
    <p:extLst>
      <p:ext uri="{BB962C8B-B14F-4D97-AF65-F5344CB8AC3E}">
        <p14:creationId xmlns:p14="http://schemas.microsoft.com/office/powerpoint/2010/main" val="309477159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apozitiv titlu cu siglă">
    <p:spTree>
      <p:nvGrpSpPr>
        <p:cNvPr id="1" name=""/>
        <p:cNvGrpSpPr/>
        <p:nvPr/>
      </p:nvGrpSpPr>
      <p:grpSpPr>
        <a:xfrm>
          <a:off x="0" y="0"/>
          <a:ext cx="0" cy="0"/>
          <a:chOff x="0" y="0"/>
          <a:chExt cx="0" cy="0"/>
        </a:xfrm>
      </p:grpSpPr>
      <p:sp>
        <p:nvSpPr>
          <p:cNvPr id="8" name="Dreptunghi 7">
            <a:extLst>
              <a:ext uri="{FF2B5EF4-FFF2-40B4-BE49-F238E27FC236}">
                <a16:creationId xmlns:a16="http://schemas.microsoft.com/office/drawing/2014/main" id="{278196A9-689D-4410-BFC0-7ACB19755A0C}"/>
              </a:ext>
            </a:extLst>
          </p:cNvPr>
          <p:cNvSpPr/>
          <p:nvPr userDrawn="1"/>
        </p:nvSpPr>
        <p:spPr>
          <a:xfrm>
            <a:off x="0" y="0"/>
            <a:ext cx="12192000" cy="4416552"/>
          </a:xfrm>
          <a:prstGeom prst="rect">
            <a:avLst/>
          </a:prstGeom>
          <a:blipFill>
            <a:blip r:embed="rId2"/>
            <a:srcRect/>
            <a:stretch>
              <a:fillRect l="-842" r="-84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ro-RO" noProof="0" dirty="0"/>
          </a:p>
        </p:txBody>
      </p:sp>
      <p:sp>
        <p:nvSpPr>
          <p:cNvPr id="2" name="Titlu 1">
            <a:extLst>
              <a:ext uri="{FF2B5EF4-FFF2-40B4-BE49-F238E27FC236}">
                <a16:creationId xmlns:a16="http://schemas.microsoft.com/office/drawing/2014/main" id="{129BFEAD-57CF-438A-8084-C5AC7F47E544}"/>
              </a:ext>
            </a:extLst>
          </p:cNvPr>
          <p:cNvSpPr>
            <a:spLocks noGrp="1"/>
          </p:cNvSpPr>
          <p:nvPr>
            <p:ph type="ctrTitle" hasCustomPrompt="1"/>
          </p:nvPr>
        </p:nvSpPr>
        <p:spPr>
          <a:xfrm>
            <a:off x="1524000" y="2462986"/>
            <a:ext cx="9144000" cy="1786094"/>
          </a:xfrm>
        </p:spPr>
        <p:txBody>
          <a:bodyPr rtlCol="0" anchor="b"/>
          <a:lstStyle>
            <a:lvl1pPr algn="ctr">
              <a:defRPr sz="6000"/>
            </a:lvl1pPr>
          </a:lstStyle>
          <a:p>
            <a:pPr rtl="0"/>
            <a:r>
              <a:rPr lang="ro-RO" noProof="0" dirty="0"/>
              <a:t>FACEȚI CLIC PENTRU A EDITA STILUL DE TITLU COORDONATOR</a:t>
            </a:r>
          </a:p>
        </p:txBody>
      </p:sp>
      <p:sp>
        <p:nvSpPr>
          <p:cNvPr id="4" name="Substituent dată 3">
            <a:extLst>
              <a:ext uri="{FF2B5EF4-FFF2-40B4-BE49-F238E27FC236}">
                <a16:creationId xmlns:a16="http://schemas.microsoft.com/office/drawing/2014/main" id="{7E17A3CB-B083-4E49-9123-A5E47559DCDB}"/>
              </a:ext>
            </a:extLst>
          </p:cNvPr>
          <p:cNvSpPr>
            <a:spLocks noGrp="1"/>
          </p:cNvSpPr>
          <p:nvPr>
            <p:ph type="dt" sz="half" idx="10"/>
          </p:nvPr>
        </p:nvSpPr>
        <p:spPr/>
        <p:txBody>
          <a:bodyPr rtlCol="0"/>
          <a:lstStyle/>
          <a:p>
            <a:pPr rtl="0"/>
            <a:r>
              <a:rPr lang="ro-RO" noProof="0" dirty="0"/>
              <a:t>DD.MM.20XX</a:t>
            </a:r>
          </a:p>
        </p:txBody>
      </p:sp>
      <p:sp>
        <p:nvSpPr>
          <p:cNvPr id="5" name="Substituent subsol 4">
            <a:extLst>
              <a:ext uri="{FF2B5EF4-FFF2-40B4-BE49-F238E27FC236}">
                <a16:creationId xmlns:a16="http://schemas.microsoft.com/office/drawing/2014/main" id="{A8C4102C-4609-416C-A808-0FFE0051DAA1}"/>
              </a:ext>
            </a:extLst>
          </p:cNvPr>
          <p:cNvSpPr>
            <a:spLocks noGrp="1"/>
          </p:cNvSpPr>
          <p:nvPr>
            <p:ph type="ftr" sz="quarter" idx="11"/>
          </p:nvPr>
        </p:nvSpPr>
        <p:spPr/>
        <p:txBody>
          <a:bodyPr rtlCol="0"/>
          <a:lstStyle/>
          <a:p>
            <a:pPr rtl="0"/>
            <a:r>
              <a:rPr lang="ro-RO" noProof="0" dirty="0"/>
              <a:t>ADĂUGAREA UNUI SUBSOL</a:t>
            </a:r>
          </a:p>
        </p:txBody>
      </p:sp>
      <p:sp>
        <p:nvSpPr>
          <p:cNvPr id="6" name="Substituent număr diapozitiv 5">
            <a:extLst>
              <a:ext uri="{FF2B5EF4-FFF2-40B4-BE49-F238E27FC236}">
                <a16:creationId xmlns:a16="http://schemas.microsoft.com/office/drawing/2014/main" id="{2D7BCC5D-6F2C-472F-BD4C-4096793DFC24}"/>
              </a:ext>
            </a:extLst>
          </p:cNvPr>
          <p:cNvSpPr>
            <a:spLocks noGrp="1"/>
          </p:cNvSpPr>
          <p:nvPr>
            <p:ph type="sldNum" sz="quarter" idx="12"/>
          </p:nvPr>
        </p:nvSpPr>
        <p:spPr/>
        <p:txBody>
          <a:bodyPr rtlCol="0"/>
          <a:lstStyle/>
          <a:p>
            <a:pPr rtl="0"/>
            <a:fld id="{8D581BC7-E183-40DB-AC97-C19EA4EB8894}" type="slidenum">
              <a:rPr lang="ro-RO" noProof="0" smtClean="0"/>
              <a:t>‹#›</a:t>
            </a:fld>
            <a:endParaRPr lang="ro-RO" noProof="0" dirty="0"/>
          </a:p>
        </p:txBody>
      </p:sp>
      <p:sp>
        <p:nvSpPr>
          <p:cNvPr id="7" name="Dreptunghi 6">
            <a:extLst>
              <a:ext uri="{FF2B5EF4-FFF2-40B4-BE49-F238E27FC236}">
                <a16:creationId xmlns:a16="http://schemas.microsoft.com/office/drawing/2014/main" id="{7BE854BB-FA44-4CAB-85DF-F5C412560348}"/>
              </a:ext>
            </a:extLst>
          </p:cNvPr>
          <p:cNvSpPr/>
          <p:nvPr userDrawn="1"/>
        </p:nvSpPr>
        <p:spPr>
          <a:xfrm>
            <a:off x="0" y="4416552"/>
            <a:ext cx="12192000" cy="2441448"/>
          </a:xfrm>
          <a:prstGeom prst="rect">
            <a:avLst/>
          </a:prstGeom>
          <a:gradFill flip="none" rotWithShape="1">
            <a:gsLst>
              <a:gs pos="0">
                <a:schemeClr val="accent2"/>
              </a:gs>
              <a:gs pos="34000">
                <a:srgbClr val="0F1722"/>
              </a:gs>
              <a:gs pos="69000">
                <a:srgbClr val="0F1722"/>
              </a:gs>
              <a:gs pos="100000">
                <a:schemeClr val="accent5"/>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o-RO" noProof="0" dirty="0"/>
          </a:p>
        </p:txBody>
      </p:sp>
      <p:sp>
        <p:nvSpPr>
          <p:cNvPr id="3" name="Subtitlu 2">
            <a:extLst>
              <a:ext uri="{FF2B5EF4-FFF2-40B4-BE49-F238E27FC236}">
                <a16:creationId xmlns:a16="http://schemas.microsoft.com/office/drawing/2014/main" id="{389BFFF1-5465-4317-B9DB-C23A5B1D76EF}"/>
              </a:ext>
            </a:extLst>
          </p:cNvPr>
          <p:cNvSpPr>
            <a:spLocks noGrp="1"/>
          </p:cNvSpPr>
          <p:nvPr>
            <p:ph type="subTitle" idx="1"/>
          </p:nvPr>
        </p:nvSpPr>
        <p:spPr>
          <a:xfrm>
            <a:off x="1524000" y="4734696"/>
            <a:ext cx="9144000" cy="459798"/>
          </a:xfrm>
        </p:spPr>
        <p:txBody>
          <a:bodyPr lIns="0" tIns="0" rIns="0" bIns="0" rtlCol="0">
            <a:normAutofit/>
          </a:bodyPr>
          <a:lstStyle>
            <a:lvl1pPr marL="0" indent="0" algn="ctr">
              <a:lnSpc>
                <a:spcPct val="100000"/>
              </a:lnSpc>
              <a:spcBef>
                <a:spcPts val="0"/>
              </a:spcBef>
              <a:buNone/>
              <a:defRPr sz="2800" b="1">
                <a:latin typeface="+mn-lt"/>
                <a:cs typeface="Segoe UI Semibold" panose="020B07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ro-RO" noProof="0"/>
              <a:t>Faceți clic pentru a edita stilul de subtitlu coordonator</a:t>
            </a:r>
            <a:endParaRPr lang="ro-RO" noProof="0" dirty="0"/>
          </a:p>
        </p:txBody>
      </p:sp>
      <p:sp>
        <p:nvSpPr>
          <p:cNvPr id="10" name="Substituent imagine 9">
            <a:extLst>
              <a:ext uri="{FF2B5EF4-FFF2-40B4-BE49-F238E27FC236}">
                <a16:creationId xmlns:a16="http://schemas.microsoft.com/office/drawing/2014/main" id="{EA313B4B-5B98-4B33-885A-DF7669E72D7A}"/>
              </a:ext>
            </a:extLst>
          </p:cNvPr>
          <p:cNvSpPr>
            <a:spLocks noGrp="1"/>
          </p:cNvSpPr>
          <p:nvPr>
            <p:ph type="pic" sz="quarter" idx="13"/>
          </p:nvPr>
        </p:nvSpPr>
        <p:spPr>
          <a:xfrm>
            <a:off x="5355336" y="1172982"/>
            <a:ext cx="1481328" cy="758952"/>
          </a:xfrm>
        </p:spPr>
        <p:txBody>
          <a:bodyPr rtlCol="0" anchor="ctr" anchorCtr="0">
            <a:normAutofit/>
          </a:bodyPr>
          <a:lstStyle>
            <a:lvl1pPr marL="0" indent="0" algn="ctr">
              <a:buNone/>
              <a:defRPr sz="1400"/>
            </a:lvl1pPr>
          </a:lstStyle>
          <a:p>
            <a:pPr rtl="0"/>
            <a:r>
              <a:rPr lang="ro-RO" noProof="0"/>
              <a:t>Faceți clic pe pictogramă pentru a adăuga o imagine</a:t>
            </a:r>
            <a:endParaRPr lang="ro-RO" noProof="0" dirty="0"/>
          </a:p>
        </p:txBody>
      </p:sp>
      <p:grpSp>
        <p:nvGrpSpPr>
          <p:cNvPr id="15" name="Grup 14">
            <a:extLst>
              <a:ext uri="{FF2B5EF4-FFF2-40B4-BE49-F238E27FC236}">
                <a16:creationId xmlns:a16="http://schemas.microsoft.com/office/drawing/2014/main" id="{676B4374-8F24-43DE-860D-E5C6EA850AB4}"/>
              </a:ext>
            </a:extLst>
          </p:cNvPr>
          <p:cNvGrpSpPr/>
          <p:nvPr userDrawn="1"/>
        </p:nvGrpSpPr>
        <p:grpSpPr>
          <a:xfrm>
            <a:off x="3592857" y="2253996"/>
            <a:ext cx="5059349" cy="100584"/>
            <a:chOff x="3632179" y="2253996"/>
            <a:chExt cx="5059349" cy="100584"/>
          </a:xfrm>
        </p:grpSpPr>
        <p:sp>
          <p:nvSpPr>
            <p:cNvPr id="11" name="Oval 10">
              <a:extLst>
                <a:ext uri="{FF2B5EF4-FFF2-40B4-BE49-F238E27FC236}">
                  <a16:creationId xmlns:a16="http://schemas.microsoft.com/office/drawing/2014/main" id="{585C7755-9394-4129-AB48-1AC32DA80C75}"/>
                </a:ext>
              </a:extLst>
            </p:cNvPr>
            <p:cNvSpPr/>
            <p:nvPr userDrawn="1"/>
          </p:nvSpPr>
          <p:spPr>
            <a:xfrm>
              <a:off x="3632179" y="2253996"/>
              <a:ext cx="100584" cy="100584"/>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o-RO" noProof="0" dirty="0"/>
            </a:p>
          </p:txBody>
        </p:sp>
        <p:cxnSp>
          <p:nvCxnSpPr>
            <p:cNvPr id="13" name="Conector drept 12">
              <a:extLst>
                <a:ext uri="{FF2B5EF4-FFF2-40B4-BE49-F238E27FC236}">
                  <a16:creationId xmlns:a16="http://schemas.microsoft.com/office/drawing/2014/main" id="{64C71ABE-575A-48CF-82B1-EDE8535F3993}"/>
                </a:ext>
              </a:extLst>
            </p:cNvPr>
            <p:cNvCxnSpPr/>
            <p:nvPr userDrawn="1"/>
          </p:nvCxnSpPr>
          <p:spPr>
            <a:xfrm>
              <a:off x="3663971" y="2307679"/>
              <a:ext cx="4942702" cy="0"/>
            </a:xfrm>
            <a:prstGeom prst="line">
              <a:avLst/>
            </a:prstGeom>
            <a:ln w="127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E3C1EA63-78B2-4715-B4DC-63D98AC7F354}"/>
                </a:ext>
              </a:extLst>
            </p:cNvPr>
            <p:cNvSpPr/>
            <p:nvPr userDrawn="1"/>
          </p:nvSpPr>
          <p:spPr>
            <a:xfrm>
              <a:off x="8590944" y="2253996"/>
              <a:ext cx="100584" cy="100584"/>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o-RO" noProof="0" dirty="0"/>
            </a:p>
          </p:txBody>
        </p:sp>
      </p:grpSp>
      <p:grpSp>
        <p:nvGrpSpPr>
          <p:cNvPr id="16" name="Grup 15">
            <a:extLst>
              <a:ext uri="{FF2B5EF4-FFF2-40B4-BE49-F238E27FC236}">
                <a16:creationId xmlns:a16="http://schemas.microsoft.com/office/drawing/2014/main" id="{E9BB74A1-0BEA-4AD8-8138-0641A45D8B40}"/>
              </a:ext>
            </a:extLst>
          </p:cNvPr>
          <p:cNvGrpSpPr/>
          <p:nvPr userDrawn="1"/>
        </p:nvGrpSpPr>
        <p:grpSpPr>
          <a:xfrm>
            <a:off x="4509141" y="5305363"/>
            <a:ext cx="3254397" cy="100584"/>
            <a:chOff x="3506762" y="2253996"/>
            <a:chExt cx="5668705" cy="100584"/>
          </a:xfrm>
        </p:grpSpPr>
        <p:sp>
          <p:nvSpPr>
            <p:cNvPr id="17" name="Oval 16">
              <a:extLst>
                <a:ext uri="{FF2B5EF4-FFF2-40B4-BE49-F238E27FC236}">
                  <a16:creationId xmlns:a16="http://schemas.microsoft.com/office/drawing/2014/main" id="{73D0026E-5270-4C52-A1AF-5631E8192DCD}"/>
                </a:ext>
              </a:extLst>
            </p:cNvPr>
            <p:cNvSpPr/>
            <p:nvPr userDrawn="1"/>
          </p:nvSpPr>
          <p:spPr>
            <a:xfrm>
              <a:off x="3506762" y="2253996"/>
              <a:ext cx="175203" cy="100584"/>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o-RO" noProof="0" dirty="0"/>
            </a:p>
          </p:txBody>
        </p:sp>
        <p:cxnSp>
          <p:nvCxnSpPr>
            <p:cNvPr id="18" name="Conector drept 17">
              <a:extLst>
                <a:ext uri="{FF2B5EF4-FFF2-40B4-BE49-F238E27FC236}">
                  <a16:creationId xmlns:a16="http://schemas.microsoft.com/office/drawing/2014/main" id="{A6085D92-5F70-4097-A2FF-C15B13788D08}"/>
                </a:ext>
              </a:extLst>
            </p:cNvPr>
            <p:cNvCxnSpPr/>
            <p:nvPr userDrawn="1"/>
          </p:nvCxnSpPr>
          <p:spPr>
            <a:xfrm>
              <a:off x="3631690" y="2307679"/>
              <a:ext cx="5465515" cy="0"/>
            </a:xfrm>
            <a:prstGeom prst="line">
              <a:avLst/>
            </a:prstGeom>
            <a:ln w="127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BE68EB6C-48D0-4EBF-8541-926D16790F52}"/>
                </a:ext>
              </a:extLst>
            </p:cNvPr>
            <p:cNvSpPr/>
            <p:nvPr userDrawn="1"/>
          </p:nvSpPr>
          <p:spPr>
            <a:xfrm>
              <a:off x="8999887" y="2253996"/>
              <a:ext cx="175580" cy="100584"/>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o-RO" noProof="0" dirty="0"/>
            </a:p>
          </p:txBody>
        </p:sp>
      </p:grpSp>
    </p:spTree>
    <p:extLst>
      <p:ext uri="{BB962C8B-B14F-4D97-AF65-F5344CB8AC3E}">
        <p14:creationId xmlns:p14="http://schemas.microsoft.com/office/powerpoint/2010/main" val="34246382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mparație între numere">
    <p:spTree>
      <p:nvGrpSpPr>
        <p:cNvPr id="1" name=""/>
        <p:cNvGrpSpPr/>
        <p:nvPr/>
      </p:nvGrpSpPr>
      <p:grpSpPr>
        <a:xfrm>
          <a:off x="0" y="0"/>
          <a:ext cx="0" cy="0"/>
          <a:chOff x="0" y="0"/>
          <a:chExt cx="0" cy="0"/>
        </a:xfrm>
      </p:grpSpPr>
      <p:sp>
        <p:nvSpPr>
          <p:cNvPr id="15" name="Dreptunghi 14">
            <a:extLst>
              <a:ext uri="{FF2B5EF4-FFF2-40B4-BE49-F238E27FC236}">
                <a16:creationId xmlns:a16="http://schemas.microsoft.com/office/drawing/2014/main" id="{E8E3FDB8-6D5C-48FE-99EA-7EC60F4D819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endParaRPr lang="ro-RO" noProof="0" dirty="0"/>
          </a:p>
        </p:txBody>
      </p:sp>
      <p:sp>
        <p:nvSpPr>
          <p:cNvPr id="5" name="Substituent dată 4">
            <a:extLst>
              <a:ext uri="{FF2B5EF4-FFF2-40B4-BE49-F238E27FC236}">
                <a16:creationId xmlns:a16="http://schemas.microsoft.com/office/drawing/2014/main" id="{2D9775F3-A041-479A-8038-652B7D9C72E9}"/>
              </a:ext>
            </a:extLst>
          </p:cNvPr>
          <p:cNvSpPr>
            <a:spLocks noGrp="1"/>
          </p:cNvSpPr>
          <p:nvPr>
            <p:ph type="dt" sz="half" idx="10"/>
          </p:nvPr>
        </p:nvSpPr>
        <p:spPr/>
        <p:txBody>
          <a:bodyPr rtlCol="0"/>
          <a:lstStyle/>
          <a:p>
            <a:pPr rtl="0"/>
            <a:r>
              <a:rPr lang="ro-RO" noProof="0" dirty="0"/>
              <a:t>DD.MM.20XX</a:t>
            </a:r>
          </a:p>
        </p:txBody>
      </p:sp>
      <p:sp>
        <p:nvSpPr>
          <p:cNvPr id="6" name="Substituent subsol 5">
            <a:extLst>
              <a:ext uri="{FF2B5EF4-FFF2-40B4-BE49-F238E27FC236}">
                <a16:creationId xmlns:a16="http://schemas.microsoft.com/office/drawing/2014/main" id="{29BEDD04-BE4E-4B91-B13E-0C4FB3E1658F}"/>
              </a:ext>
            </a:extLst>
          </p:cNvPr>
          <p:cNvSpPr>
            <a:spLocks noGrp="1"/>
          </p:cNvSpPr>
          <p:nvPr>
            <p:ph type="ftr" sz="quarter" idx="11"/>
          </p:nvPr>
        </p:nvSpPr>
        <p:spPr/>
        <p:txBody>
          <a:bodyPr rtlCol="0"/>
          <a:lstStyle/>
          <a:p>
            <a:pPr rtl="0"/>
            <a:r>
              <a:rPr lang="ro-RO" noProof="0" dirty="0"/>
              <a:t>ADĂUGAREA UNUI SUBSOL</a:t>
            </a:r>
          </a:p>
        </p:txBody>
      </p:sp>
      <p:sp>
        <p:nvSpPr>
          <p:cNvPr id="7" name="Substituent număr diapozitiv 6">
            <a:extLst>
              <a:ext uri="{FF2B5EF4-FFF2-40B4-BE49-F238E27FC236}">
                <a16:creationId xmlns:a16="http://schemas.microsoft.com/office/drawing/2014/main" id="{306DF5D8-12DC-494E-B0F1-2E9C86A14544}"/>
              </a:ext>
            </a:extLst>
          </p:cNvPr>
          <p:cNvSpPr>
            <a:spLocks noGrp="1"/>
          </p:cNvSpPr>
          <p:nvPr>
            <p:ph type="sldNum" sz="quarter" idx="12"/>
          </p:nvPr>
        </p:nvSpPr>
        <p:spPr/>
        <p:txBody>
          <a:bodyPr rtlCol="0"/>
          <a:lstStyle/>
          <a:p>
            <a:pPr rtl="0"/>
            <a:fld id="{8D581BC7-E183-40DB-AC97-C19EA4EB8894}" type="slidenum">
              <a:rPr lang="ro-RO" noProof="0" smtClean="0"/>
              <a:t>‹#›</a:t>
            </a:fld>
            <a:endParaRPr lang="ro-RO" noProof="0" dirty="0"/>
          </a:p>
        </p:txBody>
      </p:sp>
      <p:sp>
        <p:nvSpPr>
          <p:cNvPr id="8" name="Titlu 1">
            <a:extLst>
              <a:ext uri="{FF2B5EF4-FFF2-40B4-BE49-F238E27FC236}">
                <a16:creationId xmlns:a16="http://schemas.microsoft.com/office/drawing/2014/main" id="{ABF87C9E-53A2-4DE1-89DC-3907BE2E3D3C}"/>
              </a:ext>
            </a:extLst>
          </p:cNvPr>
          <p:cNvSpPr>
            <a:spLocks noGrp="1"/>
          </p:cNvSpPr>
          <p:nvPr>
            <p:ph type="title"/>
          </p:nvPr>
        </p:nvSpPr>
        <p:spPr>
          <a:xfrm>
            <a:off x="4292016" y="707529"/>
            <a:ext cx="7118056" cy="569086"/>
          </a:xfrm>
        </p:spPr>
        <p:txBody>
          <a:bodyPr lIns="0" tIns="0" rIns="0" bIns="0" rtlCol="0" anchor="b">
            <a:normAutofit/>
          </a:bodyPr>
          <a:lstStyle>
            <a:lvl1pPr algn="l">
              <a:defRPr sz="3600"/>
            </a:lvl1pPr>
          </a:lstStyle>
          <a:p>
            <a:pPr rtl="0"/>
            <a:r>
              <a:rPr lang="ro-RO" noProof="0"/>
              <a:t>Faceți clic pentru a edita stilul de titlu coordonator</a:t>
            </a:r>
            <a:endParaRPr lang="ro-RO" noProof="0" dirty="0"/>
          </a:p>
        </p:txBody>
      </p:sp>
      <p:sp>
        <p:nvSpPr>
          <p:cNvPr id="9" name="Substituent text 2">
            <a:extLst>
              <a:ext uri="{FF2B5EF4-FFF2-40B4-BE49-F238E27FC236}">
                <a16:creationId xmlns:a16="http://schemas.microsoft.com/office/drawing/2014/main" id="{EB453F8F-AA02-4E0D-93BF-8CF4F1490377}"/>
              </a:ext>
            </a:extLst>
          </p:cNvPr>
          <p:cNvSpPr>
            <a:spLocks noGrp="1"/>
          </p:cNvSpPr>
          <p:nvPr>
            <p:ph type="body" idx="1" hasCustomPrompt="1"/>
          </p:nvPr>
        </p:nvSpPr>
        <p:spPr>
          <a:xfrm>
            <a:off x="4292016" y="1625821"/>
            <a:ext cx="7096709" cy="978407"/>
          </a:xfrm>
        </p:spPr>
        <p:txBody>
          <a:bodyPr lIns="0" tIns="0" rIns="0" bIns="0" rtlCol="0">
            <a:normAutofit/>
          </a:bodyPr>
          <a:lstStyle>
            <a:lvl1pPr marL="0" indent="0" algn="l">
              <a:lnSpc>
                <a:spcPct val="100000"/>
              </a:lnSpc>
              <a:buNone/>
              <a:defRPr sz="1800" b="1">
                <a:solidFill>
                  <a:schemeClr val="tx1"/>
                </a:solidFill>
                <a:latin typeface="+mn-lt"/>
                <a:cs typeface="Segoe UI Semibold" panose="020B07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sp>
        <p:nvSpPr>
          <p:cNvPr id="10" name="Substituent imagine 10">
            <a:extLst>
              <a:ext uri="{FF2B5EF4-FFF2-40B4-BE49-F238E27FC236}">
                <a16:creationId xmlns:a16="http://schemas.microsoft.com/office/drawing/2014/main" id="{A541F291-2E4B-474E-9ED0-55C97A2A066D}"/>
              </a:ext>
            </a:extLst>
          </p:cNvPr>
          <p:cNvSpPr>
            <a:spLocks noGrp="1"/>
          </p:cNvSpPr>
          <p:nvPr>
            <p:ph type="pic" sz="quarter" idx="13"/>
          </p:nvPr>
        </p:nvSpPr>
        <p:spPr>
          <a:xfrm>
            <a:off x="831850" y="859665"/>
            <a:ext cx="1078992" cy="548640"/>
          </a:xfrm>
        </p:spPr>
        <p:txBody>
          <a:bodyPr rtlCol="0" anchor="ctr" anchorCtr="0">
            <a:normAutofit/>
          </a:bodyPr>
          <a:lstStyle>
            <a:lvl1pPr marL="0" indent="0" algn="ctr">
              <a:buNone/>
              <a:defRPr sz="1200"/>
            </a:lvl1pPr>
          </a:lstStyle>
          <a:p>
            <a:pPr rtl="0"/>
            <a:r>
              <a:rPr lang="ro-RO" noProof="0"/>
              <a:t>Faceți clic pe pictogramă pentru a adăuga o imagine</a:t>
            </a:r>
            <a:endParaRPr lang="ro-RO" noProof="0" dirty="0"/>
          </a:p>
        </p:txBody>
      </p:sp>
      <p:grpSp>
        <p:nvGrpSpPr>
          <p:cNvPr id="11" name="Grup 10">
            <a:extLst>
              <a:ext uri="{FF2B5EF4-FFF2-40B4-BE49-F238E27FC236}">
                <a16:creationId xmlns:a16="http://schemas.microsoft.com/office/drawing/2014/main" id="{59E4D57E-4989-4939-A31F-637543FAB606}"/>
              </a:ext>
            </a:extLst>
          </p:cNvPr>
          <p:cNvGrpSpPr/>
          <p:nvPr userDrawn="1"/>
        </p:nvGrpSpPr>
        <p:grpSpPr>
          <a:xfrm flipH="1">
            <a:off x="4314481" y="1375202"/>
            <a:ext cx="7877519" cy="100800"/>
            <a:chOff x="245550" y="3240138"/>
            <a:chExt cx="4015976" cy="100800"/>
          </a:xfrm>
        </p:grpSpPr>
        <p:cxnSp>
          <p:nvCxnSpPr>
            <p:cNvPr id="12" name="Conector drept 11">
              <a:extLst>
                <a:ext uri="{FF2B5EF4-FFF2-40B4-BE49-F238E27FC236}">
                  <a16:creationId xmlns:a16="http://schemas.microsoft.com/office/drawing/2014/main" id="{370B72A7-B625-48B8-88E6-BCE2A4DD531E}"/>
                </a:ext>
              </a:extLst>
            </p:cNvPr>
            <p:cNvCxnSpPr>
              <a:cxnSpLocks/>
              <a:endCxn id="13" idx="6"/>
            </p:cNvCxnSpPr>
            <p:nvPr userDrawn="1"/>
          </p:nvCxnSpPr>
          <p:spPr>
            <a:xfrm>
              <a:off x="245550" y="3290538"/>
              <a:ext cx="4015976"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01ED729F-F8A5-4244-9776-4935C260F11F}"/>
                </a:ext>
              </a:extLst>
            </p:cNvPr>
            <p:cNvSpPr/>
            <p:nvPr userDrawn="1"/>
          </p:nvSpPr>
          <p:spPr>
            <a:xfrm>
              <a:off x="4210138" y="3240138"/>
              <a:ext cx="51388"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ro-RO" noProof="0" dirty="0"/>
            </a:p>
          </p:txBody>
        </p:sp>
      </p:grpSp>
      <p:cxnSp>
        <p:nvCxnSpPr>
          <p:cNvPr id="17" name="Conector drept 16">
            <a:extLst>
              <a:ext uri="{FF2B5EF4-FFF2-40B4-BE49-F238E27FC236}">
                <a16:creationId xmlns:a16="http://schemas.microsoft.com/office/drawing/2014/main" id="{6150998C-CF95-4C6F-8962-8EB2DB30177D}"/>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F86A2ACD-8CF5-48A3-A678-E213A809B332}"/>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o-RO" noProof="0" dirty="0"/>
          </a:p>
        </p:txBody>
      </p:sp>
      <p:cxnSp>
        <p:nvCxnSpPr>
          <p:cNvPr id="19" name="Conector drept 18">
            <a:extLst>
              <a:ext uri="{FF2B5EF4-FFF2-40B4-BE49-F238E27FC236}">
                <a16:creationId xmlns:a16="http://schemas.microsoft.com/office/drawing/2014/main" id="{F00811BB-0E37-4D70-84A5-97B3FBEDCBE6}"/>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D03B3046-0457-4D23-8E0C-64E3FCD620BB}"/>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o-RO" noProof="0" dirty="0"/>
          </a:p>
        </p:txBody>
      </p:sp>
      <p:sp>
        <p:nvSpPr>
          <p:cNvPr id="16" name="Substituent text 15">
            <a:extLst>
              <a:ext uri="{FF2B5EF4-FFF2-40B4-BE49-F238E27FC236}">
                <a16:creationId xmlns:a16="http://schemas.microsoft.com/office/drawing/2014/main" id="{D0092E26-7A96-4712-98A7-FFDA7C3D7721}"/>
              </a:ext>
            </a:extLst>
          </p:cNvPr>
          <p:cNvSpPr>
            <a:spLocks noGrp="1"/>
          </p:cNvSpPr>
          <p:nvPr>
            <p:ph type="body" sz="quarter" idx="26" hasCustomPrompt="1"/>
          </p:nvPr>
        </p:nvSpPr>
        <p:spPr>
          <a:xfrm>
            <a:off x="783723" y="3301941"/>
            <a:ext cx="3408243" cy="978408"/>
          </a:xfrm>
          <a:prstGeom prst="rect">
            <a:avLst/>
          </a:prstGeom>
          <a:ln w="6350">
            <a:noFill/>
          </a:ln>
        </p:spPr>
        <p:txBody>
          <a:bodyPr lIns="0" tIns="0" rIns="0" bIns="0" rtlCol="0" anchor="ctr" anchorCtr="0">
            <a:noAutofit/>
          </a:bodyPr>
          <a:lstStyle>
            <a:lvl1pPr marL="0" indent="0" algn="l">
              <a:buNone/>
              <a:defRPr sz="7000" b="1">
                <a:ln w="6350">
                  <a:solidFill>
                    <a:schemeClr val="tx1"/>
                  </a:solidFill>
                </a:ln>
                <a:noFill/>
                <a:latin typeface="Tahoma" panose="020B0604030504040204" pitchFamily="34" charset="0"/>
              </a:defRPr>
            </a:lvl1pPr>
          </a:lstStyle>
          <a:p>
            <a:pPr lvl="0" rtl="0"/>
            <a:r>
              <a:rPr lang="ro-RO" noProof="0" dirty="0"/>
              <a:t>12.345 lei</a:t>
            </a:r>
          </a:p>
        </p:txBody>
      </p:sp>
      <p:sp>
        <p:nvSpPr>
          <p:cNvPr id="34" name="Substituent text 2">
            <a:extLst>
              <a:ext uri="{FF2B5EF4-FFF2-40B4-BE49-F238E27FC236}">
                <a16:creationId xmlns:a16="http://schemas.microsoft.com/office/drawing/2014/main" id="{B17B484C-F876-40B2-89DE-FC7A9E54C835}"/>
              </a:ext>
            </a:extLst>
          </p:cNvPr>
          <p:cNvSpPr>
            <a:spLocks noGrp="1"/>
          </p:cNvSpPr>
          <p:nvPr>
            <p:ph type="body" idx="27" hasCustomPrompt="1"/>
          </p:nvPr>
        </p:nvSpPr>
        <p:spPr>
          <a:xfrm>
            <a:off x="5716329" y="3394494"/>
            <a:ext cx="5678300" cy="978407"/>
          </a:xfrm>
        </p:spPr>
        <p:txBody>
          <a:bodyPr lIns="0" tIns="0" rIns="0" bIns="0" rtlCol="0">
            <a:normAutofit/>
          </a:bodyPr>
          <a:lstStyle>
            <a:lvl1pPr marL="0" indent="0">
              <a:lnSpc>
                <a:spcPct val="100000"/>
              </a:lnSpc>
              <a:spcBef>
                <a:spcPts val="600"/>
              </a:spcBef>
              <a:buClr>
                <a:schemeClr val="tx1"/>
              </a:buClr>
              <a:buFont typeface="Courier New" panose="02070309020205020404" pitchFamily="49" charset="0"/>
              <a:buNone/>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sp>
        <p:nvSpPr>
          <p:cNvPr id="36" name="Substituent text 2">
            <a:extLst>
              <a:ext uri="{FF2B5EF4-FFF2-40B4-BE49-F238E27FC236}">
                <a16:creationId xmlns:a16="http://schemas.microsoft.com/office/drawing/2014/main" id="{99E02476-A734-4A74-BC42-F104B37C8C19}"/>
              </a:ext>
            </a:extLst>
          </p:cNvPr>
          <p:cNvSpPr>
            <a:spLocks noGrp="1"/>
          </p:cNvSpPr>
          <p:nvPr>
            <p:ph type="body" idx="29" hasCustomPrompt="1"/>
          </p:nvPr>
        </p:nvSpPr>
        <p:spPr>
          <a:xfrm>
            <a:off x="4292016" y="3394494"/>
            <a:ext cx="1399099" cy="978407"/>
          </a:xfrm>
        </p:spPr>
        <p:txBody>
          <a:bodyPr lIns="0" tIns="0" rIns="0" bIns="0" rtlCol="0" anchor="t"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Tahoma" panose="020B060403050404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sp>
        <p:nvSpPr>
          <p:cNvPr id="26" name="Substituent text 15">
            <a:extLst>
              <a:ext uri="{FF2B5EF4-FFF2-40B4-BE49-F238E27FC236}">
                <a16:creationId xmlns:a16="http://schemas.microsoft.com/office/drawing/2014/main" id="{EA5D8D7D-F37C-49AD-98F0-641CE42B8A83}"/>
              </a:ext>
            </a:extLst>
          </p:cNvPr>
          <p:cNvSpPr>
            <a:spLocks noGrp="1"/>
          </p:cNvSpPr>
          <p:nvPr>
            <p:ph type="body" sz="quarter" idx="30" hasCustomPrompt="1"/>
          </p:nvPr>
        </p:nvSpPr>
        <p:spPr>
          <a:xfrm>
            <a:off x="783723" y="4594663"/>
            <a:ext cx="3408243" cy="978408"/>
          </a:xfrm>
          <a:prstGeom prst="rect">
            <a:avLst/>
          </a:prstGeom>
          <a:ln w="6350">
            <a:noFill/>
          </a:ln>
        </p:spPr>
        <p:txBody>
          <a:bodyPr lIns="0" tIns="0" rIns="0" bIns="0" rtlCol="0" anchor="ctr" anchorCtr="0">
            <a:noAutofit/>
          </a:bodyPr>
          <a:lstStyle>
            <a:lvl1pPr marL="0" indent="0" algn="l">
              <a:buNone/>
              <a:defRPr sz="7000" b="1">
                <a:ln w="6350">
                  <a:solidFill>
                    <a:schemeClr val="tx1"/>
                  </a:solidFill>
                </a:ln>
                <a:noFill/>
                <a:latin typeface="Tahoma" panose="020B0604030504040204" pitchFamily="34" charset="0"/>
              </a:defRPr>
            </a:lvl1pPr>
          </a:lstStyle>
          <a:p>
            <a:pPr lvl="0" rtl="0"/>
            <a:r>
              <a:rPr lang="ro-RO" noProof="0" dirty="0"/>
              <a:t>6.789 lei</a:t>
            </a:r>
          </a:p>
        </p:txBody>
      </p:sp>
      <p:sp>
        <p:nvSpPr>
          <p:cNvPr id="27" name="Substituent text 2">
            <a:extLst>
              <a:ext uri="{FF2B5EF4-FFF2-40B4-BE49-F238E27FC236}">
                <a16:creationId xmlns:a16="http://schemas.microsoft.com/office/drawing/2014/main" id="{521FF93D-8384-4E22-8645-BDE6AB983488}"/>
              </a:ext>
            </a:extLst>
          </p:cNvPr>
          <p:cNvSpPr>
            <a:spLocks noGrp="1"/>
          </p:cNvSpPr>
          <p:nvPr>
            <p:ph type="body" idx="31" hasCustomPrompt="1"/>
          </p:nvPr>
        </p:nvSpPr>
        <p:spPr>
          <a:xfrm>
            <a:off x="5716329" y="4687216"/>
            <a:ext cx="5678300" cy="978407"/>
          </a:xfrm>
        </p:spPr>
        <p:txBody>
          <a:bodyPr lIns="0" tIns="0" rIns="0" bIns="0" rtlCol="0">
            <a:normAutofit/>
          </a:bodyPr>
          <a:lstStyle>
            <a:lvl1pPr marL="0" indent="0">
              <a:lnSpc>
                <a:spcPct val="100000"/>
              </a:lnSpc>
              <a:spcBef>
                <a:spcPts val="600"/>
              </a:spcBef>
              <a:buClr>
                <a:schemeClr val="tx1"/>
              </a:buClr>
              <a:buFont typeface="Courier New" panose="02070309020205020404" pitchFamily="49" charset="0"/>
              <a:buNone/>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sp>
        <p:nvSpPr>
          <p:cNvPr id="28" name="Substituent text 2">
            <a:extLst>
              <a:ext uri="{FF2B5EF4-FFF2-40B4-BE49-F238E27FC236}">
                <a16:creationId xmlns:a16="http://schemas.microsoft.com/office/drawing/2014/main" id="{BA358F36-EA77-462E-9158-AFDF1D449A1A}"/>
              </a:ext>
            </a:extLst>
          </p:cNvPr>
          <p:cNvSpPr>
            <a:spLocks noGrp="1"/>
          </p:cNvSpPr>
          <p:nvPr>
            <p:ph type="body" idx="32" hasCustomPrompt="1"/>
          </p:nvPr>
        </p:nvSpPr>
        <p:spPr>
          <a:xfrm>
            <a:off x="4292016" y="4687216"/>
            <a:ext cx="1399099" cy="978407"/>
          </a:xfrm>
        </p:spPr>
        <p:txBody>
          <a:bodyPr lIns="0" tIns="0" rIns="0" bIns="0" rtlCol="0" anchor="t"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Tahoma" panose="020B060403050404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spTree>
    <p:extLst>
      <p:ext uri="{BB962C8B-B14F-4D97-AF65-F5344CB8AC3E}">
        <p14:creationId xmlns:p14="http://schemas.microsoft.com/office/powerpoint/2010/main" val="34041195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Aspect conținut cu cercuri">
    <p:spTree>
      <p:nvGrpSpPr>
        <p:cNvPr id="1" name=""/>
        <p:cNvGrpSpPr/>
        <p:nvPr/>
      </p:nvGrpSpPr>
      <p:grpSpPr>
        <a:xfrm>
          <a:off x="0" y="0"/>
          <a:ext cx="0" cy="0"/>
          <a:chOff x="0" y="0"/>
          <a:chExt cx="0" cy="0"/>
        </a:xfrm>
      </p:grpSpPr>
      <p:sp>
        <p:nvSpPr>
          <p:cNvPr id="7" name="Dreptunghi 6">
            <a:extLst>
              <a:ext uri="{FF2B5EF4-FFF2-40B4-BE49-F238E27FC236}">
                <a16:creationId xmlns:a16="http://schemas.microsoft.com/office/drawing/2014/main" id="{09F1B35C-893A-4033-ADC0-2192AFA2927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endParaRPr lang="ro-RO" noProof="0" dirty="0"/>
          </a:p>
        </p:txBody>
      </p:sp>
      <p:sp>
        <p:nvSpPr>
          <p:cNvPr id="2" name="Titlu 1">
            <a:extLst>
              <a:ext uri="{FF2B5EF4-FFF2-40B4-BE49-F238E27FC236}">
                <a16:creationId xmlns:a16="http://schemas.microsoft.com/office/drawing/2014/main" id="{CD637DF8-B064-4F36-89F8-EBF538A2E7F2}"/>
              </a:ext>
            </a:extLst>
          </p:cNvPr>
          <p:cNvSpPr>
            <a:spLocks noGrp="1"/>
          </p:cNvSpPr>
          <p:nvPr>
            <p:ph type="title" hasCustomPrompt="1"/>
          </p:nvPr>
        </p:nvSpPr>
        <p:spPr>
          <a:xfrm>
            <a:off x="803276" y="3242645"/>
            <a:ext cx="4464049" cy="1177174"/>
          </a:xfrm>
        </p:spPr>
        <p:txBody>
          <a:bodyPr lIns="0" tIns="0" rIns="0" bIns="0" rtlCol="0" anchor="b">
            <a:normAutofit/>
          </a:bodyPr>
          <a:lstStyle>
            <a:lvl1pPr>
              <a:defRPr sz="3600"/>
            </a:lvl1pPr>
          </a:lstStyle>
          <a:p>
            <a:pPr rtl="0"/>
            <a:r>
              <a:rPr lang="ro-RO" noProof="0" dirty="0"/>
              <a:t>FACEȚI CLIC PENTRU A EDITA</a:t>
            </a:r>
          </a:p>
        </p:txBody>
      </p:sp>
      <p:sp>
        <p:nvSpPr>
          <p:cNvPr id="3" name="Substituent text 2">
            <a:extLst>
              <a:ext uri="{FF2B5EF4-FFF2-40B4-BE49-F238E27FC236}">
                <a16:creationId xmlns:a16="http://schemas.microsoft.com/office/drawing/2014/main" id="{8A72532A-5006-46B7-AE99-3A6891CD0254}"/>
              </a:ext>
            </a:extLst>
          </p:cNvPr>
          <p:cNvSpPr>
            <a:spLocks noGrp="1"/>
          </p:cNvSpPr>
          <p:nvPr>
            <p:ph type="body" idx="1" hasCustomPrompt="1"/>
          </p:nvPr>
        </p:nvSpPr>
        <p:spPr>
          <a:xfrm>
            <a:off x="826770" y="4872948"/>
            <a:ext cx="4443165" cy="882062"/>
          </a:xfrm>
        </p:spPr>
        <p:txBody>
          <a:bodyPr lIns="0" tIns="0" rIns="0" bIns="0" rtlCol="0">
            <a:normAutofit/>
          </a:bodyPr>
          <a:lstStyle>
            <a:lvl1pPr marL="0" indent="0">
              <a:lnSpc>
                <a:spcPct val="100000"/>
              </a:lnSpc>
              <a:buNone/>
              <a:defRPr sz="1800" b="1">
                <a:solidFill>
                  <a:schemeClr val="tx1"/>
                </a:solidFill>
                <a:latin typeface="+mn-lt"/>
                <a:cs typeface="Segoe UI Semibold" panose="020B07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sp>
        <p:nvSpPr>
          <p:cNvPr id="4" name="Substituent dată 3">
            <a:extLst>
              <a:ext uri="{FF2B5EF4-FFF2-40B4-BE49-F238E27FC236}">
                <a16:creationId xmlns:a16="http://schemas.microsoft.com/office/drawing/2014/main" id="{49EFC6D7-3241-401C-A16A-4A7CC2653954}"/>
              </a:ext>
            </a:extLst>
          </p:cNvPr>
          <p:cNvSpPr>
            <a:spLocks noGrp="1"/>
          </p:cNvSpPr>
          <p:nvPr>
            <p:ph type="dt" sz="half" idx="10"/>
          </p:nvPr>
        </p:nvSpPr>
        <p:spPr/>
        <p:txBody>
          <a:bodyPr rtlCol="0"/>
          <a:lstStyle/>
          <a:p>
            <a:pPr rtl="0"/>
            <a:r>
              <a:rPr lang="ro-RO" noProof="0" dirty="0"/>
              <a:t>DD.MM.20XX</a:t>
            </a:r>
          </a:p>
        </p:txBody>
      </p:sp>
      <p:sp>
        <p:nvSpPr>
          <p:cNvPr id="5" name="Substituent subsol 4">
            <a:extLst>
              <a:ext uri="{FF2B5EF4-FFF2-40B4-BE49-F238E27FC236}">
                <a16:creationId xmlns:a16="http://schemas.microsoft.com/office/drawing/2014/main" id="{F345D6DC-ABA5-4D00-9CD3-92FFDD1FA2DC}"/>
              </a:ext>
            </a:extLst>
          </p:cNvPr>
          <p:cNvSpPr>
            <a:spLocks noGrp="1"/>
          </p:cNvSpPr>
          <p:nvPr>
            <p:ph type="ftr" sz="quarter" idx="11"/>
          </p:nvPr>
        </p:nvSpPr>
        <p:spPr/>
        <p:txBody>
          <a:bodyPr rtlCol="0"/>
          <a:lstStyle/>
          <a:p>
            <a:pPr rtl="0"/>
            <a:r>
              <a:rPr lang="ro-RO" noProof="0" dirty="0"/>
              <a:t>ADĂUGAREA UNUI SUBSOL</a:t>
            </a:r>
          </a:p>
        </p:txBody>
      </p:sp>
      <p:sp>
        <p:nvSpPr>
          <p:cNvPr id="6" name="Substituent număr diapozitiv 5">
            <a:extLst>
              <a:ext uri="{FF2B5EF4-FFF2-40B4-BE49-F238E27FC236}">
                <a16:creationId xmlns:a16="http://schemas.microsoft.com/office/drawing/2014/main" id="{92459C86-0106-40E0-AA18-795EC5787677}"/>
              </a:ext>
            </a:extLst>
          </p:cNvPr>
          <p:cNvSpPr>
            <a:spLocks noGrp="1"/>
          </p:cNvSpPr>
          <p:nvPr>
            <p:ph type="sldNum" sz="quarter" idx="12"/>
          </p:nvPr>
        </p:nvSpPr>
        <p:spPr/>
        <p:txBody>
          <a:bodyPr rtlCol="0"/>
          <a:lstStyle/>
          <a:p>
            <a:pPr rtl="0"/>
            <a:fld id="{8D581BC7-E183-40DB-AC97-C19EA4EB8894}" type="slidenum">
              <a:rPr lang="ro-RO" noProof="0" smtClean="0"/>
              <a:t>‹#›</a:t>
            </a:fld>
            <a:endParaRPr lang="ro-RO" noProof="0" dirty="0"/>
          </a:p>
        </p:txBody>
      </p:sp>
      <p:sp>
        <p:nvSpPr>
          <p:cNvPr id="11" name="Substituent imagine 10">
            <a:extLst>
              <a:ext uri="{FF2B5EF4-FFF2-40B4-BE49-F238E27FC236}">
                <a16:creationId xmlns:a16="http://schemas.microsoft.com/office/drawing/2014/main" id="{6D14F7B3-A6CF-491C-9855-75B5784CC456}"/>
              </a:ext>
            </a:extLst>
          </p:cNvPr>
          <p:cNvSpPr>
            <a:spLocks noGrp="1"/>
          </p:cNvSpPr>
          <p:nvPr>
            <p:ph type="pic" sz="quarter" idx="13"/>
          </p:nvPr>
        </p:nvSpPr>
        <p:spPr>
          <a:xfrm>
            <a:off x="831850" y="859665"/>
            <a:ext cx="1078992" cy="548640"/>
          </a:xfrm>
        </p:spPr>
        <p:txBody>
          <a:bodyPr rtlCol="0" anchor="ctr" anchorCtr="0">
            <a:normAutofit/>
          </a:bodyPr>
          <a:lstStyle>
            <a:lvl1pPr marL="0" indent="0" algn="ctr">
              <a:buNone/>
              <a:defRPr sz="1200"/>
            </a:lvl1pPr>
          </a:lstStyle>
          <a:p>
            <a:pPr rtl="0"/>
            <a:r>
              <a:rPr lang="ro-RO" noProof="0"/>
              <a:t>Faceți clic pe pictogramă pentru a adăuga o imagine</a:t>
            </a:r>
            <a:endParaRPr lang="ro-RO" noProof="0" dirty="0"/>
          </a:p>
        </p:txBody>
      </p:sp>
      <p:grpSp>
        <p:nvGrpSpPr>
          <p:cNvPr id="15" name="Grup 14">
            <a:extLst>
              <a:ext uri="{FF2B5EF4-FFF2-40B4-BE49-F238E27FC236}">
                <a16:creationId xmlns:a16="http://schemas.microsoft.com/office/drawing/2014/main" id="{B7317392-EF87-4050-8BBE-32F74B0CF15A}"/>
              </a:ext>
            </a:extLst>
          </p:cNvPr>
          <p:cNvGrpSpPr/>
          <p:nvPr userDrawn="1"/>
        </p:nvGrpSpPr>
        <p:grpSpPr>
          <a:xfrm>
            <a:off x="0" y="4581382"/>
            <a:ext cx="3943482" cy="100800"/>
            <a:chOff x="-1228304" y="3240138"/>
            <a:chExt cx="3943482" cy="100800"/>
          </a:xfrm>
        </p:grpSpPr>
        <p:cxnSp>
          <p:nvCxnSpPr>
            <p:cNvPr id="13" name="Conector drept 12">
              <a:extLst>
                <a:ext uri="{FF2B5EF4-FFF2-40B4-BE49-F238E27FC236}">
                  <a16:creationId xmlns:a16="http://schemas.microsoft.com/office/drawing/2014/main" id="{785A4134-866D-4143-AC1E-8A2FFDB49855}"/>
                </a:ext>
              </a:extLst>
            </p:cNvPr>
            <p:cNvCxnSpPr>
              <a:cxnSpLocks/>
            </p:cNvCxnSpPr>
            <p:nvPr userDrawn="1"/>
          </p:nvCxnSpPr>
          <p:spPr>
            <a:xfrm>
              <a:off x="-1228304" y="3290538"/>
              <a:ext cx="3927524"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1BBC5D9C-B8FB-455B-9398-36DB21F2765E}"/>
                </a:ext>
              </a:extLst>
            </p:cNvPr>
            <p:cNvSpPr/>
            <p:nvPr userDrawn="1"/>
          </p:nvSpPr>
          <p:spPr>
            <a:xfrm>
              <a:off x="2614378" y="3240138"/>
              <a:ext cx="100800"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ro-RO" noProof="0" dirty="0"/>
            </a:p>
          </p:txBody>
        </p:sp>
      </p:grpSp>
      <p:sp>
        <p:nvSpPr>
          <p:cNvPr id="16" name="Substituent text 2">
            <a:extLst>
              <a:ext uri="{FF2B5EF4-FFF2-40B4-BE49-F238E27FC236}">
                <a16:creationId xmlns:a16="http://schemas.microsoft.com/office/drawing/2014/main" id="{BB522941-5C7D-4701-9AD7-BB4C11C6EBCE}"/>
              </a:ext>
            </a:extLst>
          </p:cNvPr>
          <p:cNvSpPr>
            <a:spLocks noGrp="1"/>
          </p:cNvSpPr>
          <p:nvPr>
            <p:ph type="body" idx="14" hasCustomPrompt="1"/>
          </p:nvPr>
        </p:nvSpPr>
        <p:spPr>
          <a:xfrm>
            <a:off x="5533023" y="4551485"/>
            <a:ext cx="5855702" cy="1208079"/>
          </a:xfrm>
        </p:spPr>
        <p:txBody>
          <a:bodyPr lIns="0" tIns="0" rIns="0" bIns="0" rtlCol="0">
            <a:normAutofit/>
          </a:bodyPr>
          <a:lstStyle>
            <a:lvl1pPr marL="0" indent="0">
              <a:lnSpc>
                <a:spcPct val="100000"/>
              </a:lnSpc>
              <a:spcBef>
                <a:spcPts val="600"/>
              </a:spcBef>
              <a:buClr>
                <a:schemeClr val="tx1"/>
              </a:buClr>
              <a:buFont typeface="Courier New" panose="02070309020205020404" pitchFamily="49" charset="0"/>
              <a:buNone/>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sp>
        <p:nvSpPr>
          <p:cNvPr id="17" name="Oval 16">
            <a:extLst>
              <a:ext uri="{FF2B5EF4-FFF2-40B4-BE49-F238E27FC236}">
                <a16:creationId xmlns:a16="http://schemas.microsoft.com/office/drawing/2014/main" id="{72225750-E4CE-4A81-A0C3-4023030D637E}"/>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o-RO" noProof="0" dirty="0"/>
          </a:p>
        </p:txBody>
      </p:sp>
      <p:cxnSp>
        <p:nvCxnSpPr>
          <p:cNvPr id="18" name="Conector drept 17">
            <a:extLst>
              <a:ext uri="{FF2B5EF4-FFF2-40B4-BE49-F238E27FC236}">
                <a16:creationId xmlns:a16="http://schemas.microsoft.com/office/drawing/2014/main" id="{3819C324-07DF-49DB-A08C-0E6155CE3041}"/>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75A34025-44F2-4A09-8629-F1794E9D35AF}"/>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o-RO" noProof="0" dirty="0"/>
          </a:p>
        </p:txBody>
      </p:sp>
      <p:cxnSp>
        <p:nvCxnSpPr>
          <p:cNvPr id="20" name="Conector drept 19">
            <a:extLst>
              <a:ext uri="{FF2B5EF4-FFF2-40B4-BE49-F238E27FC236}">
                <a16:creationId xmlns:a16="http://schemas.microsoft.com/office/drawing/2014/main" id="{815854A2-EAE9-4B2A-84CF-5A4BD753863A}"/>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ADC059E4-36DE-4100-8F15-85A9F37E84FE}"/>
              </a:ext>
            </a:extLst>
          </p:cNvPr>
          <p:cNvSpPr/>
          <p:nvPr userDrawn="1"/>
        </p:nvSpPr>
        <p:spPr>
          <a:xfrm>
            <a:off x="3616960" y="859665"/>
            <a:ext cx="2121408" cy="2121408"/>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ro-RO" noProof="0" dirty="0"/>
          </a:p>
        </p:txBody>
      </p:sp>
      <p:sp>
        <p:nvSpPr>
          <p:cNvPr id="21" name="Oval 20">
            <a:extLst>
              <a:ext uri="{FF2B5EF4-FFF2-40B4-BE49-F238E27FC236}">
                <a16:creationId xmlns:a16="http://schemas.microsoft.com/office/drawing/2014/main" id="{34E475F8-9B44-4A3E-9F99-CF0346C89B8E}"/>
              </a:ext>
            </a:extLst>
          </p:cNvPr>
          <p:cNvSpPr/>
          <p:nvPr userDrawn="1"/>
        </p:nvSpPr>
        <p:spPr>
          <a:xfrm>
            <a:off x="5522965" y="836613"/>
            <a:ext cx="2816352" cy="2816352"/>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ro-RO" noProof="0" dirty="0"/>
          </a:p>
        </p:txBody>
      </p:sp>
      <p:sp>
        <p:nvSpPr>
          <p:cNvPr id="22" name="Oval 21">
            <a:extLst>
              <a:ext uri="{FF2B5EF4-FFF2-40B4-BE49-F238E27FC236}">
                <a16:creationId xmlns:a16="http://schemas.microsoft.com/office/drawing/2014/main" id="{EF5FAF95-28E9-4D03-884C-A89CBC8B61DC}"/>
              </a:ext>
            </a:extLst>
          </p:cNvPr>
          <p:cNvSpPr/>
          <p:nvPr userDrawn="1"/>
        </p:nvSpPr>
        <p:spPr>
          <a:xfrm>
            <a:off x="8123915" y="859665"/>
            <a:ext cx="3273552" cy="3273552"/>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ro-RO" noProof="0" dirty="0"/>
          </a:p>
        </p:txBody>
      </p:sp>
      <p:sp>
        <p:nvSpPr>
          <p:cNvPr id="27" name="Substituent text 15">
            <a:extLst>
              <a:ext uri="{FF2B5EF4-FFF2-40B4-BE49-F238E27FC236}">
                <a16:creationId xmlns:a16="http://schemas.microsoft.com/office/drawing/2014/main" id="{5F221D05-AC12-4B7C-A00B-E28F93E23D7A}"/>
              </a:ext>
            </a:extLst>
          </p:cNvPr>
          <p:cNvSpPr>
            <a:spLocks noGrp="1"/>
          </p:cNvSpPr>
          <p:nvPr>
            <p:ph type="body" sz="quarter" idx="26" hasCustomPrompt="1"/>
          </p:nvPr>
        </p:nvSpPr>
        <p:spPr>
          <a:xfrm>
            <a:off x="3851931" y="1382322"/>
            <a:ext cx="1681092" cy="978408"/>
          </a:xfrm>
          <a:prstGeom prst="rect">
            <a:avLst/>
          </a:prstGeom>
          <a:ln w="6350">
            <a:noFill/>
          </a:ln>
        </p:spPr>
        <p:txBody>
          <a:bodyPr lIns="0" tIns="0" rIns="0" bIns="0" rtlCol="0" anchor="ctr" anchorCtr="0">
            <a:noAutofit/>
          </a:bodyPr>
          <a:lstStyle>
            <a:lvl1pPr marL="0" indent="0" algn="ctr">
              <a:buNone/>
              <a:defRPr sz="7000" b="1">
                <a:ln w="6350">
                  <a:solidFill>
                    <a:schemeClr val="tx1"/>
                  </a:solidFill>
                </a:ln>
                <a:noFill/>
                <a:latin typeface="Tahoma" panose="020B0604030504040204" pitchFamily="34" charset="0"/>
              </a:defRPr>
            </a:lvl1pPr>
          </a:lstStyle>
          <a:p>
            <a:pPr lvl="0" rtl="0"/>
            <a:r>
              <a:rPr lang="ro-RO" noProof="0" dirty="0"/>
              <a:t>25 lei</a:t>
            </a:r>
          </a:p>
        </p:txBody>
      </p:sp>
      <p:sp>
        <p:nvSpPr>
          <p:cNvPr id="28" name="Substituent text 2">
            <a:extLst>
              <a:ext uri="{FF2B5EF4-FFF2-40B4-BE49-F238E27FC236}">
                <a16:creationId xmlns:a16="http://schemas.microsoft.com/office/drawing/2014/main" id="{A3904B01-A725-4CE3-9321-D42F3E296703}"/>
              </a:ext>
            </a:extLst>
          </p:cNvPr>
          <p:cNvSpPr>
            <a:spLocks noGrp="1"/>
          </p:cNvSpPr>
          <p:nvPr>
            <p:ph type="body" idx="29" hasCustomPrompt="1"/>
          </p:nvPr>
        </p:nvSpPr>
        <p:spPr>
          <a:xfrm>
            <a:off x="3927524" y="2363691"/>
            <a:ext cx="1519848" cy="617093"/>
          </a:xfrm>
        </p:spPr>
        <p:txBody>
          <a:bodyPr lIns="0" tIns="0" rIns="0" bIns="0" rtlCol="0" anchor="t" anchorCtr="0">
            <a:normAutofit/>
          </a:bodyPr>
          <a:lstStyle>
            <a:lvl1pPr marL="0" indent="0" algn="ctr">
              <a:spcBef>
                <a:spcPts val="600"/>
              </a:spcBef>
              <a:buClr>
                <a:schemeClr val="tx1"/>
              </a:buClr>
              <a:buFont typeface="Courier New" panose="02070309020205020404" pitchFamily="49" charset="0"/>
              <a:buNone/>
              <a:defRPr sz="2000" b="1">
                <a:solidFill>
                  <a:schemeClr val="bg2"/>
                </a:solidFill>
                <a:latin typeface="Tahoma" panose="020B060403050404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Secțiunea 1</a:t>
            </a:r>
            <a:br>
              <a:rPr lang="ro-RO" noProof="0" dirty="0"/>
            </a:br>
            <a:r>
              <a:rPr lang="ro-RO" noProof="0" dirty="0"/>
              <a:t>Titlu</a:t>
            </a:r>
          </a:p>
        </p:txBody>
      </p:sp>
      <p:sp>
        <p:nvSpPr>
          <p:cNvPr id="29" name="Substituent text 2">
            <a:extLst>
              <a:ext uri="{FF2B5EF4-FFF2-40B4-BE49-F238E27FC236}">
                <a16:creationId xmlns:a16="http://schemas.microsoft.com/office/drawing/2014/main" id="{D9CE08AF-782B-4514-BE33-D3AED71A7344}"/>
              </a:ext>
            </a:extLst>
          </p:cNvPr>
          <p:cNvSpPr>
            <a:spLocks noGrp="1"/>
          </p:cNvSpPr>
          <p:nvPr>
            <p:ph type="body" idx="30" hasCustomPrompt="1"/>
          </p:nvPr>
        </p:nvSpPr>
        <p:spPr>
          <a:xfrm>
            <a:off x="3806132" y="1185842"/>
            <a:ext cx="1519848" cy="250619"/>
          </a:xfrm>
        </p:spPr>
        <p:txBody>
          <a:bodyPr lIns="0" tIns="0" rIns="0" bIns="0" rtlCol="0" anchor="t" anchorCtr="0">
            <a:normAutofit/>
          </a:bodyPr>
          <a:lstStyle>
            <a:lvl1pPr marL="0" indent="0" algn="r">
              <a:spcBef>
                <a:spcPts val="600"/>
              </a:spcBef>
              <a:buClr>
                <a:schemeClr val="tx1"/>
              </a:buClr>
              <a:buFont typeface="Courier New" panose="02070309020205020404" pitchFamily="49" charset="0"/>
              <a:buNone/>
              <a:defRPr sz="1800" b="0">
                <a:solidFill>
                  <a:schemeClr val="tx1"/>
                </a:solidFill>
                <a:latin typeface="+mn-lt"/>
                <a:cs typeface="Segoe UI Light"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MILIARDE</a:t>
            </a:r>
          </a:p>
        </p:txBody>
      </p:sp>
      <p:sp>
        <p:nvSpPr>
          <p:cNvPr id="30" name="Substituent text 15">
            <a:extLst>
              <a:ext uri="{FF2B5EF4-FFF2-40B4-BE49-F238E27FC236}">
                <a16:creationId xmlns:a16="http://schemas.microsoft.com/office/drawing/2014/main" id="{614098B4-704D-42A8-B776-2C93C30C39DA}"/>
              </a:ext>
            </a:extLst>
          </p:cNvPr>
          <p:cNvSpPr>
            <a:spLocks noGrp="1"/>
          </p:cNvSpPr>
          <p:nvPr>
            <p:ph type="body" sz="quarter" idx="31" hasCustomPrompt="1"/>
          </p:nvPr>
        </p:nvSpPr>
        <p:spPr>
          <a:xfrm>
            <a:off x="6113495" y="1767897"/>
            <a:ext cx="1681092" cy="978408"/>
          </a:xfrm>
          <a:prstGeom prst="rect">
            <a:avLst/>
          </a:prstGeom>
          <a:ln w="6350">
            <a:noFill/>
          </a:ln>
        </p:spPr>
        <p:txBody>
          <a:bodyPr lIns="0" tIns="0" rIns="0" bIns="0" rtlCol="0" anchor="ctr" anchorCtr="0">
            <a:noAutofit/>
          </a:bodyPr>
          <a:lstStyle>
            <a:lvl1pPr marL="0" indent="0" algn="ctr">
              <a:buNone/>
              <a:defRPr sz="7000" b="1">
                <a:ln w="6350">
                  <a:solidFill>
                    <a:schemeClr val="tx1"/>
                  </a:solidFill>
                </a:ln>
                <a:noFill/>
                <a:latin typeface="Tahoma" panose="020B0604030504040204" pitchFamily="34" charset="0"/>
              </a:defRPr>
            </a:lvl1pPr>
          </a:lstStyle>
          <a:p>
            <a:pPr lvl="0" rtl="0"/>
            <a:r>
              <a:rPr lang="ro-RO" noProof="0" dirty="0"/>
              <a:t>50 lei</a:t>
            </a:r>
          </a:p>
        </p:txBody>
      </p:sp>
      <p:sp>
        <p:nvSpPr>
          <p:cNvPr id="31" name="Substituent text 2">
            <a:extLst>
              <a:ext uri="{FF2B5EF4-FFF2-40B4-BE49-F238E27FC236}">
                <a16:creationId xmlns:a16="http://schemas.microsoft.com/office/drawing/2014/main" id="{CE6465F4-0B4D-4B43-BE59-BC984FE8EF05}"/>
              </a:ext>
            </a:extLst>
          </p:cNvPr>
          <p:cNvSpPr>
            <a:spLocks noGrp="1"/>
          </p:cNvSpPr>
          <p:nvPr>
            <p:ph type="body" idx="32" hasCustomPrompt="1"/>
          </p:nvPr>
        </p:nvSpPr>
        <p:spPr>
          <a:xfrm>
            <a:off x="6189088" y="2753338"/>
            <a:ext cx="1519848" cy="617093"/>
          </a:xfrm>
        </p:spPr>
        <p:txBody>
          <a:bodyPr lIns="0" tIns="0" rIns="0" bIns="0" rtlCol="0" anchor="t" anchorCtr="0">
            <a:normAutofit/>
          </a:bodyPr>
          <a:lstStyle>
            <a:lvl1pPr marL="0" indent="0" algn="ctr">
              <a:spcBef>
                <a:spcPts val="600"/>
              </a:spcBef>
              <a:buClr>
                <a:schemeClr val="tx1"/>
              </a:buClr>
              <a:buFont typeface="Courier New" panose="02070309020205020404" pitchFamily="49" charset="0"/>
              <a:buNone/>
              <a:defRPr sz="2000" b="1">
                <a:solidFill>
                  <a:schemeClr val="bg2"/>
                </a:solidFill>
                <a:latin typeface="Tahoma" panose="020B060403050404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Secțiunea 1</a:t>
            </a:r>
            <a:br>
              <a:rPr lang="ro-RO" noProof="0" dirty="0"/>
            </a:br>
            <a:r>
              <a:rPr lang="ro-RO" noProof="0" dirty="0"/>
              <a:t>Titlu</a:t>
            </a:r>
          </a:p>
        </p:txBody>
      </p:sp>
      <p:sp>
        <p:nvSpPr>
          <p:cNvPr id="32" name="Substituent text 2">
            <a:extLst>
              <a:ext uri="{FF2B5EF4-FFF2-40B4-BE49-F238E27FC236}">
                <a16:creationId xmlns:a16="http://schemas.microsoft.com/office/drawing/2014/main" id="{4DBC997E-F996-4F59-A610-3C8558F180CA}"/>
              </a:ext>
            </a:extLst>
          </p:cNvPr>
          <p:cNvSpPr>
            <a:spLocks noGrp="1"/>
          </p:cNvSpPr>
          <p:nvPr>
            <p:ph type="body" idx="33" hasCustomPrompt="1"/>
          </p:nvPr>
        </p:nvSpPr>
        <p:spPr>
          <a:xfrm>
            <a:off x="6067696" y="1537655"/>
            <a:ext cx="1519848" cy="250619"/>
          </a:xfrm>
        </p:spPr>
        <p:txBody>
          <a:bodyPr lIns="0" tIns="0" rIns="0" bIns="0" rtlCol="0" anchor="t" anchorCtr="0">
            <a:normAutofit/>
          </a:bodyPr>
          <a:lstStyle>
            <a:lvl1pPr marL="0" indent="0" algn="r">
              <a:spcBef>
                <a:spcPts val="600"/>
              </a:spcBef>
              <a:buClr>
                <a:schemeClr val="tx1"/>
              </a:buClr>
              <a:buFont typeface="Courier New" panose="02070309020205020404" pitchFamily="49" charset="0"/>
              <a:buNone/>
              <a:defRPr sz="1800" b="0">
                <a:solidFill>
                  <a:schemeClr val="tx1"/>
                </a:solidFill>
                <a:latin typeface="+mn-lt"/>
                <a:cs typeface="Segoe UI Light"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MILIARDE</a:t>
            </a:r>
          </a:p>
        </p:txBody>
      </p:sp>
      <p:sp>
        <p:nvSpPr>
          <p:cNvPr id="33" name="Substituent text 15">
            <a:extLst>
              <a:ext uri="{FF2B5EF4-FFF2-40B4-BE49-F238E27FC236}">
                <a16:creationId xmlns:a16="http://schemas.microsoft.com/office/drawing/2014/main" id="{D2098E46-8023-469E-86ED-39848BCA69B9}"/>
              </a:ext>
            </a:extLst>
          </p:cNvPr>
          <p:cNvSpPr>
            <a:spLocks noGrp="1"/>
          </p:cNvSpPr>
          <p:nvPr>
            <p:ph type="body" sz="quarter" idx="34" hasCustomPrompt="1"/>
          </p:nvPr>
        </p:nvSpPr>
        <p:spPr>
          <a:xfrm>
            <a:off x="8714444" y="2049128"/>
            <a:ext cx="2010420" cy="978408"/>
          </a:xfrm>
          <a:prstGeom prst="rect">
            <a:avLst/>
          </a:prstGeom>
          <a:ln w="6350">
            <a:noFill/>
          </a:ln>
        </p:spPr>
        <p:txBody>
          <a:bodyPr lIns="0" tIns="0" rIns="0" bIns="0" rtlCol="0" anchor="ctr" anchorCtr="0">
            <a:noAutofit/>
          </a:bodyPr>
          <a:lstStyle>
            <a:lvl1pPr marL="0" indent="0" algn="ctr">
              <a:buNone/>
              <a:defRPr sz="7000" b="1">
                <a:ln w="6350">
                  <a:solidFill>
                    <a:schemeClr val="tx1"/>
                  </a:solidFill>
                </a:ln>
                <a:noFill/>
                <a:latin typeface="Tahoma" panose="020B0604030504040204" pitchFamily="34" charset="0"/>
              </a:defRPr>
            </a:lvl1pPr>
          </a:lstStyle>
          <a:p>
            <a:pPr lvl="0" rtl="0"/>
            <a:r>
              <a:rPr lang="ro-RO" noProof="0" dirty="0"/>
              <a:t>100 lei</a:t>
            </a:r>
          </a:p>
        </p:txBody>
      </p:sp>
      <p:sp>
        <p:nvSpPr>
          <p:cNvPr id="34" name="Substituent text 2">
            <a:extLst>
              <a:ext uri="{FF2B5EF4-FFF2-40B4-BE49-F238E27FC236}">
                <a16:creationId xmlns:a16="http://schemas.microsoft.com/office/drawing/2014/main" id="{93715D94-9DBE-476D-B2A4-208BC6D40C35}"/>
              </a:ext>
            </a:extLst>
          </p:cNvPr>
          <p:cNvSpPr>
            <a:spLocks noGrp="1"/>
          </p:cNvSpPr>
          <p:nvPr>
            <p:ph type="body" idx="35" hasCustomPrompt="1"/>
          </p:nvPr>
        </p:nvSpPr>
        <p:spPr>
          <a:xfrm>
            <a:off x="8981735" y="3034569"/>
            <a:ext cx="1519848" cy="617093"/>
          </a:xfrm>
        </p:spPr>
        <p:txBody>
          <a:bodyPr lIns="0" tIns="0" rIns="0" bIns="0" rtlCol="0" anchor="t" anchorCtr="0">
            <a:normAutofit/>
          </a:bodyPr>
          <a:lstStyle>
            <a:lvl1pPr marL="0" indent="0" algn="ctr">
              <a:spcBef>
                <a:spcPts val="600"/>
              </a:spcBef>
              <a:buClr>
                <a:schemeClr val="tx1"/>
              </a:buClr>
              <a:buFont typeface="Courier New" panose="02070309020205020404" pitchFamily="49" charset="0"/>
              <a:buNone/>
              <a:defRPr sz="2000" b="1">
                <a:solidFill>
                  <a:schemeClr val="bg2"/>
                </a:solidFill>
                <a:latin typeface="Tahoma" panose="020B060403050404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Secțiunea 1</a:t>
            </a:r>
            <a:br>
              <a:rPr lang="ro-RO" noProof="0" dirty="0"/>
            </a:br>
            <a:r>
              <a:rPr lang="ro-RO" noProof="0" dirty="0"/>
              <a:t>Titlu</a:t>
            </a:r>
          </a:p>
        </p:txBody>
      </p:sp>
      <p:sp>
        <p:nvSpPr>
          <p:cNvPr id="35" name="Substituent text 2">
            <a:extLst>
              <a:ext uri="{FF2B5EF4-FFF2-40B4-BE49-F238E27FC236}">
                <a16:creationId xmlns:a16="http://schemas.microsoft.com/office/drawing/2014/main" id="{C6E1A50B-8AFF-497B-8AEC-C61D95DC0685}"/>
              </a:ext>
            </a:extLst>
          </p:cNvPr>
          <p:cNvSpPr>
            <a:spLocks noGrp="1"/>
          </p:cNvSpPr>
          <p:nvPr>
            <p:ph type="body" idx="36" hasCustomPrompt="1"/>
          </p:nvPr>
        </p:nvSpPr>
        <p:spPr>
          <a:xfrm>
            <a:off x="9089050" y="1818886"/>
            <a:ext cx="1519848" cy="250619"/>
          </a:xfrm>
        </p:spPr>
        <p:txBody>
          <a:bodyPr lIns="0" tIns="0" rIns="0" bIns="0" rtlCol="0" anchor="t" anchorCtr="0">
            <a:normAutofit/>
          </a:bodyPr>
          <a:lstStyle>
            <a:lvl1pPr marL="0" indent="0" algn="r">
              <a:spcBef>
                <a:spcPts val="600"/>
              </a:spcBef>
              <a:buClr>
                <a:schemeClr val="tx1"/>
              </a:buClr>
              <a:buFont typeface="Courier New" panose="02070309020205020404" pitchFamily="49" charset="0"/>
              <a:buNone/>
              <a:defRPr sz="1800" b="0">
                <a:solidFill>
                  <a:schemeClr val="tx1"/>
                </a:solidFill>
                <a:latin typeface="+mn-lt"/>
                <a:cs typeface="Segoe UI Light"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MILIARDE</a:t>
            </a:r>
          </a:p>
        </p:txBody>
      </p:sp>
    </p:spTree>
    <p:extLst>
      <p:ext uri="{BB962C8B-B14F-4D97-AF65-F5344CB8AC3E}">
        <p14:creationId xmlns:p14="http://schemas.microsoft.com/office/powerpoint/2010/main" val="394292583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ouă conținuturi cu subtitrare">
    <p:spTree>
      <p:nvGrpSpPr>
        <p:cNvPr id="1" name=""/>
        <p:cNvGrpSpPr/>
        <p:nvPr/>
      </p:nvGrpSpPr>
      <p:grpSpPr>
        <a:xfrm>
          <a:off x="0" y="0"/>
          <a:ext cx="0" cy="0"/>
          <a:chOff x="0" y="0"/>
          <a:chExt cx="0" cy="0"/>
        </a:xfrm>
      </p:grpSpPr>
      <p:sp>
        <p:nvSpPr>
          <p:cNvPr id="15" name="Dreptunghi 14">
            <a:extLst>
              <a:ext uri="{FF2B5EF4-FFF2-40B4-BE49-F238E27FC236}">
                <a16:creationId xmlns:a16="http://schemas.microsoft.com/office/drawing/2014/main" id="{E8E3FDB8-6D5C-48FE-99EA-7EC60F4D819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endParaRPr lang="ro-RO" noProof="0" dirty="0"/>
          </a:p>
        </p:txBody>
      </p:sp>
      <p:sp>
        <p:nvSpPr>
          <p:cNvPr id="5" name="Substituent dată 4">
            <a:extLst>
              <a:ext uri="{FF2B5EF4-FFF2-40B4-BE49-F238E27FC236}">
                <a16:creationId xmlns:a16="http://schemas.microsoft.com/office/drawing/2014/main" id="{2D9775F3-A041-479A-8038-652B7D9C72E9}"/>
              </a:ext>
            </a:extLst>
          </p:cNvPr>
          <p:cNvSpPr>
            <a:spLocks noGrp="1"/>
          </p:cNvSpPr>
          <p:nvPr>
            <p:ph type="dt" sz="half" idx="10"/>
          </p:nvPr>
        </p:nvSpPr>
        <p:spPr/>
        <p:txBody>
          <a:bodyPr rtlCol="0"/>
          <a:lstStyle/>
          <a:p>
            <a:pPr rtl="0"/>
            <a:r>
              <a:rPr lang="ro-RO" noProof="0" dirty="0"/>
              <a:t>DD.MM.20XX</a:t>
            </a:r>
          </a:p>
        </p:txBody>
      </p:sp>
      <p:sp>
        <p:nvSpPr>
          <p:cNvPr id="6" name="Substituent subsol 5">
            <a:extLst>
              <a:ext uri="{FF2B5EF4-FFF2-40B4-BE49-F238E27FC236}">
                <a16:creationId xmlns:a16="http://schemas.microsoft.com/office/drawing/2014/main" id="{29BEDD04-BE4E-4B91-B13E-0C4FB3E1658F}"/>
              </a:ext>
            </a:extLst>
          </p:cNvPr>
          <p:cNvSpPr>
            <a:spLocks noGrp="1"/>
          </p:cNvSpPr>
          <p:nvPr>
            <p:ph type="ftr" sz="quarter" idx="11"/>
          </p:nvPr>
        </p:nvSpPr>
        <p:spPr/>
        <p:txBody>
          <a:bodyPr rtlCol="0"/>
          <a:lstStyle/>
          <a:p>
            <a:pPr rtl="0"/>
            <a:r>
              <a:rPr lang="ro-RO" noProof="0" dirty="0"/>
              <a:t>ADĂUGAREA UNUI SUBSOL</a:t>
            </a:r>
          </a:p>
        </p:txBody>
      </p:sp>
      <p:sp>
        <p:nvSpPr>
          <p:cNvPr id="7" name="Substituent număr diapozitiv 6">
            <a:extLst>
              <a:ext uri="{FF2B5EF4-FFF2-40B4-BE49-F238E27FC236}">
                <a16:creationId xmlns:a16="http://schemas.microsoft.com/office/drawing/2014/main" id="{306DF5D8-12DC-494E-B0F1-2E9C86A14544}"/>
              </a:ext>
            </a:extLst>
          </p:cNvPr>
          <p:cNvSpPr>
            <a:spLocks noGrp="1"/>
          </p:cNvSpPr>
          <p:nvPr>
            <p:ph type="sldNum" sz="quarter" idx="12"/>
          </p:nvPr>
        </p:nvSpPr>
        <p:spPr/>
        <p:txBody>
          <a:bodyPr rtlCol="0"/>
          <a:lstStyle/>
          <a:p>
            <a:pPr rtl="0"/>
            <a:fld id="{8D581BC7-E183-40DB-AC97-C19EA4EB8894}" type="slidenum">
              <a:rPr lang="ro-RO" noProof="0" smtClean="0"/>
              <a:t>‹#›</a:t>
            </a:fld>
            <a:endParaRPr lang="ro-RO" noProof="0" dirty="0"/>
          </a:p>
        </p:txBody>
      </p:sp>
      <p:sp>
        <p:nvSpPr>
          <p:cNvPr id="8" name="Titlu 1">
            <a:extLst>
              <a:ext uri="{FF2B5EF4-FFF2-40B4-BE49-F238E27FC236}">
                <a16:creationId xmlns:a16="http://schemas.microsoft.com/office/drawing/2014/main" id="{ABF87C9E-53A2-4DE1-89DC-3907BE2E3D3C}"/>
              </a:ext>
            </a:extLst>
          </p:cNvPr>
          <p:cNvSpPr>
            <a:spLocks noGrp="1"/>
          </p:cNvSpPr>
          <p:nvPr>
            <p:ph type="title" hasCustomPrompt="1"/>
          </p:nvPr>
        </p:nvSpPr>
        <p:spPr>
          <a:xfrm>
            <a:off x="6096000" y="707529"/>
            <a:ext cx="5314072" cy="569086"/>
          </a:xfrm>
        </p:spPr>
        <p:txBody>
          <a:bodyPr lIns="0" tIns="0" rIns="0" bIns="0" rtlCol="0" anchor="b">
            <a:normAutofit/>
          </a:bodyPr>
          <a:lstStyle>
            <a:lvl1pPr algn="l">
              <a:defRPr sz="3600"/>
            </a:lvl1pPr>
          </a:lstStyle>
          <a:p>
            <a:pPr rtl="0"/>
            <a:r>
              <a:rPr lang="ro-RO" noProof="0" dirty="0"/>
              <a:t>FACEȚI CLIC PENTRU A EDITA TITLUL</a:t>
            </a:r>
          </a:p>
        </p:txBody>
      </p:sp>
      <p:sp>
        <p:nvSpPr>
          <p:cNvPr id="9" name="Substituent text 2">
            <a:extLst>
              <a:ext uri="{FF2B5EF4-FFF2-40B4-BE49-F238E27FC236}">
                <a16:creationId xmlns:a16="http://schemas.microsoft.com/office/drawing/2014/main" id="{EB453F8F-AA02-4E0D-93BF-8CF4F1490377}"/>
              </a:ext>
            </a:extLst>
          </p:cNvPr>
          <p:cNvSpPr>
            <a:spLocks noGrp="1"/>
          </p:cNvSpPr>
          <p:nvPr>
            <p:ph type="body" idx="1" hasCustomPrompt="1"/>
          </p:nvPr>
        </p:nvSpPr>
        <p:spPr>
          <a:xfrm>
            <a:off x="6096000" y="1625821"/>
            <a:ext cx="5292725" cy="978407"/>
          </a:xfrm>
        </p:spPr>
        <p:txBody>
          <a:bodyPr lIns="0" tIns="0" rIns="0" bIns="0" rtlCol="0">
            <a:normAutofit/>
          </a:bodyPr>
          <a:lstStyle>
            <a:lvl1pPr marL="0" indent="0" algn="l">
              <a:lnSpc>
                <a:spcPct val="100000"/>
              </a:lnSpc>
              <a:buNone/>
              <a:defRPr sz="1800" b="1">
                <a:solidFill>
                  <a:schemeClr val="tx1"/>
                </a:solidFill>
                <a:latin typeface="+mn-lt"/>
                <a:cs typeface="Segoe UI Semibold" panose="020B07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sp>
        <p:nvSpPr>
          <p:cNvPr id="10" name="Substituent imagine 10">
            <a:extLst>
              <a:ext uri="{FF2B5EF4-FFF2-40B4-BE49-F238E27FC236}">
                <a16:creationId xmlns:a16="http://schemas.microsoft.com/office/drawing/2014/main" id="{A541F291-2E4B-474E-9ED0-55C97A2A066D}"/>
              </a:ext>
            </a:extLst>
          </p:cNvPr>
          <p:cNvSpPr>
            <a:spLocks noGrp="1"/>
          </p:cNvSpPr>
          <p:nvPr>
            <p:ph type="pic" sz="quarter" idx="13"/>
          </p:nvPr>
        </p:nvSpPr>
        <p:spPr>
          <a:xfrm>
            <a:off x="831850" y="859665"/>
            <a:ext cx="1078992" cy="548640"/>
          </a:xfrm>
        </p:spPr>
        <p:txBody>
          <a:bodyPr rtlCol="0" anchor="ctr" anchorCtr="0">
            <a:normAutofit/>
          </a:bodyPr>
          <a:lstStyle>
            <a:lvl1pPr marL="0" indent="0" algn="ctr">
              <a:buNone/>
              <a:defRPr sz="1200"/>
            </a:lvl1pPr>
          </a:lstStyle>
          <a:p>
            <a:pPr rtl="0"/>
            <a:r>
              <a:rPr lang="ro-RO" noProof="0"/>
              <a:t>Faceți clic pe pictogramă pentru a adăuga o imagine</a:t>
            </a:r>
            <a:endParaRPr lang="ro-RO" noProof="0" dirty="0"/>
          </a:p>
        </p:txBody>
      </p:sp>
      <p:grpSp>
        <p:nvGrpSpPr>
          <p:cNvPr id="11" name="Grup 10">
            <a:extLst>
              <a:ext uri="{FF2B5EF4-FFF2-40B4-BE49-F238E27FC236}">
                <a16:creationId xmlns:a16="http://schemas.microsoft.com/office/drawing/2014/main" id="{59E4D57E-4989-4939-A31F-637543FAB606}"/>
              </a:ext>
            </a:extLst>
          </p:cNvPr>
          <p:cNvGrpSpPr/>
          <p:nvPr userDrawn="1"/>
        </p:nvGrpSpPr>
        <p:grpSpPr>
          <a:xfrm flipH="1">
            <a:off x="6096000" y="1383372"/>
            <a:ext cx="6096000" cy="100800"/>
            <a:chOff x="646015" y="3248308"/>
            <a:chExt cx="3107749" cy="100800"/>
          </a:xfrm>
        </p:grpSpPr>
        <p:cxnSp>
          <p:nvCxnSpPr>
            <p:cNvPr id="12" name="Conector drept 11">
              <a:extLst>
                <a:ext uri="{FF2B5EF4-FFF2-40B4-BE49-F238E27FC236}">
                  <a16:creationId xmlns:a16="http://schemas.microsoft.com/office/drawing/2014/main" id="{370B72A7-B625-48B8-88E6-BCE2A4DD531E}"/>
                </a:ext>
              </a:extLst>
            </p:cNvPr>
            <p:cNvCxnSpPr>
              <a:cxnSpLocks/>
            </p:cNvCxnSpPr>
            <p:nvPr userDrawn="1"/>
          </p:nvCxnSpPr>
          <p:spPr>
            <a:xfrm>
              <a:off x="646015" y="3290538"/>
              <a:ext cx="3107749"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01ED729F-F8A5-4244-9776-4935C260F11F}"/>
                </a:ext>
              </a:extLst>
            </p:cNvPr>
            <p:cNvSpPr/>
            <p:nvPr userDrawn="1"/>
          </p:nvSpPr>
          <p:spPr>
            <a:xfrm>
              <a:off x="3702376" y="3248308"/>
              <a:ext cx="51388"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ro-RO" noProof="0" dirty="0"/>
            </a:p>
          </p:txBody>
        </p:sp>
      </p:grpSp>
      <p:cxnSp>
        <p:nvCxnSpPr>
          <p:cNvPr id="17" name="Conector drept 16">
            <a:extLst>
              <a:ext uri="{FF2B5EF4-FFF2-40B4-BE49-F238E27FC236}">
                <a16:creationId xmlns:a16="http://schemas.microsoft.com/office/drawing/2014/main" id="{6150998C-CF95-4C6F-8962-8EB2DB30177D}"/>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F86A2ACD-8CF5-48A3-A678-E213A809B332}"/>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o-RO" noProof="0" dirty="0"/>
          </a:p>
        </p:txBody>
      </p:sp>
      <p:cxnSp>
        <p:nvCxnSpPr>
          <p:cNvPr id="19" name="Conector drept 18">
            <a:extLst>
              <a:ext uri="{FF2B5EF4-FFF2-40B4-BE49-F238E27FC236}">
                <a16:creationId xmlns:a16="http://schemas.microsoft.com/office/drawing/2014/main" id="{F00811BB-0E37-4D70-84A5-97B3FBEDCBE6}"/>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D03B3046-0457-4D23-8E0C-64E3FCD620BB}"/>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o-RO" noProof="0" dirty="0"/>
          </a:p>
        </p:txBody>
      </p:sp>
      <p:sp>
        <p:nvSpPr>
          <p:cNvPr id="34" name="Substituent text 2">
            <a:extLst>
              <a:ext uri="{FF2B5EF4-FFF2-40B4-BE49-F238E27FC236}">
                <a16:creationId xmlns:a16="http://schemas.microsoft.com/office/drawing/2014/main" id="{B17B484C-F876-40B2-89DE-FC7A9E54C835}"/>
              </a:ext>
            </a:extLst>
          </p:cNvPr>
          <p:cNvSpPr>
            <a:spLocks noGrp="1"/>
          </p:cNvSpPr>
          <p:nvPr>
            <p:ph type="body" idx="27" hasCustomPrompt="1"/>
          </p:nvPr>
        </p:nvSpPr>
        <p:spPr>
          <a:xfrm>
            <a:off x="831851" y="3335524"/>
            <a:ext cx="4817836" cy="2248846"/>
          </a:xfrm>
        </p:spPr>
        <p:txBody>
          <a:bodyPr lIns="0" tIns="0" rIns="0" bIns="0" rtlCol="0">
            <a:normAutofit/>
          </a:bodyPr>
          <a:lstStyle>
            <a:lvl1pPr marL="216000" indent="-216000">
              <a:lnSpc>
                <a:spcPct val="100000"/>
              </a:lnSpc>
              <a:spcBef>
                <a:spcPts val="600"/>
              </a:spcBef>
              <a:buClr>
                <a:schemeClr val="tx1"/>
              </a:buClr>
              <a:buFont typeface="Courier New" panose="02070309020205020404" pitchFamily="49" charset="0"/>
              <a:buChar char="o"/>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sp>
        <p:nvSpPr>
          <p:cNvPr id="36" name="Substituent text 2">
            <a:extLst>
              <a:ext uri="{FF2B5EF4-FFF2-40B4-BE49-F238E27FC236}">
                <a16:creationId xmlns:a16="http://schemas.microsoft.com/office/drawing/2014/main" id="{99E02476-A734-4A74-BC42-F104B37C8C19}"/>
              </a:ext>
            </a:extLst>
          </p:cNvPr>
          <p:cNvSpPr>
            <a:spLocks noGrp="1"/>
          </p:cNvSpPr>
          <p:nvPr>
            <p:ph type="body" idx="29" hasCustomPrompt="1"/>
          </p:nvPr>
        </p:nvSpPr>
        <p:spPr>
          <a:xfrm>
            <a:off x="831850" y="2905291"/>
            <a:ext cx="2915732" cy="360000"/>
          </a:xfrm>
        </p:spPr>
        <p:txBody>
          <a:bodyPr lIns="0" tIns="0" rIns="0" bIns="0" rtlCol="0" anchor="b"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Tahoma" panose="020B060403050404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sp>
        <p:nvSpPr>
          <p:cNvPr id="23" name="Substituent text 2">
            <a:extLst>
              <a:ext uri="{FF2B5EF4-FFF2-40B4-BE49-F238E27FC236}">
                <a16:creationId xmlns:a16="http://schemas.microsoft.com/office/drawing/2014/main" id="{ABD2EF23-562D-4049-92E3-48371C9E83A4}"/>
              </a:ext>
            </a:extLst>
          </p:cNvPr>
          <p:cNvSpPr>
            <a:spLocks noGrp="1"/>
          </p:cNvSpPr>
          <p:nvPr>
            <p:ph type="body" idx="30" hasCustomPrompt="1"/>
          </p:nvPr>
        </p:nvSpPr>
        <p:spPr>
          <a:xfrm>
            <a:off x="6098826" y="3335524"/>
            <a:ext cx="5311245" cy="2248846"/>
          </a:xfrm>
        </p:spPr>
        <p:txBody>
          <a:bodyPr lIns="0" tIns="0" rIns="0" bIns="0" rtlCol="0">
            <a:normAutofit/>
          </a:bodyPr>
          <a:lstStyle>
            <a:lvl1pPr marL="216000" indent="-216000">
              <a:lnSpc>
                <a:spcPct val="100000"/>
              </a:lnSpc>
              <a:spcBef>
                <a:spcPts val="600"/>
              </a:spcBef>
              <a:buClr>
                <a:schemeClr val="tx1"/>
              </a:buClr>
              <a:buFont typeface="Courier New" panose="02070309020205020404" pitchFamily="49" charset="0"/>
              <a:buChar char="o"/>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sp>
        <p:nvSpPr>
          <p:cNvPr id="24" name="Substituent text 2">
            <a:extLst>
              <a:ext uri="{FF2B5EF4-FFF2-40B4-BE49-F238E27FC236}">
                <a16:creationId xmlns:a16="http://schemas.microsoft.com/office/drawing/2014/main" id="{FB2A0B34-417C-46AC-95C0-9B2A2FCC8BFC}"/>
              </a:ext>
            </a:extLst>
          </p:cNvPr>
          <p:cNvSpPr>
            <a:spLocks noGrp="1"/>
          </p:cNvSpPr>
          <p:nvPr>
            <p:ph type="body" idx="31" hasCustomPrompt="1"/>
          </p:nvPr>
        </p:nvSpPr>
        <p:spPr>
          <a:xfrm>
            <a:off x="6098826" y="2905291"/>
            <a:ext cx="2915732" cy="360000"/>
          </a:xfrm>
        </p:spPr>
        <p:txBody>
          <a:bodyPr lIns="0" tIns="0" rIns="0" bIns="0" rtlCol="0" anchor="b"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Tahoma" panose="020B060403050404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spTree>
    <p:extLst>
      <p:ext uri="{BB962C8B-B14F-4D97-AF65-F5344CB8AC3E}">
        <p14:creationId xmlns:p14="http://schemas.microsoft.com/office/powerpoint/2010/main" val="77808666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Aspect diagramă">
    <p:spTree>
      <p:nvGrpSpPr>
        <p:cNvPr id="1" name=""/>
        <p:cNvGrpSpPr/>
        <p:nvPr/>
      </p:nvGrpSpPr>
      <p:grpSpPr>
        <a:xfrm>
          <a:off x="0" y="0"/>
          <a:ext cx="0" cy="0"/>
          <a:chOff x="0" y="0"/>
          <a:chExt cx="0" cy="0"/>
        </a:xfrm>
      </p:grpSpPr>
      <p:sp>
        <p:nvSpPr>
          <p:cNvPr id="15" name="Dreptunghi 14">
            <a:extLst>
              <a:ext uri="{FF2B5EF4-FFF2-40B4-BE49-F238E27FC236}">
                <a16:creationId xmlns:a16="http://schemas.microsoft.com/office/drawing/2014/main" id="{E8E3FDB8-6D5C-48FE-99EA-7EC60F4D819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endParaRPr lang="ro-RO" noProof="0" dirty="0"/>
          </a:p>
        </p:txBody>
      </p:sp>
      <p:sp>
        <p:nvSpPr>
          <p:cNvPr id="5" name="Substituent dată 4">
            <a:extLst>
              <a:ext uri="{FF2B5EF4-FFF2-40B4-BE49-F238E27FC236}">
                <a16:creationId xmlns:a16="http://schemas.microsoft.com/office/drawing/2014/main" id="{2D9775F3-A041-479A-8038-652B7D9C72E9}"/>
              </a:ext>
            </a:extLst>
          </p:cNvPr>
          <p:cNvSpPr>
            <a:spLocks noGrp="1"/>
          </p:cNvSpPr>
          <p:nvPr>
            <p:ph type="dt" sz="half" idx="10"/>
          </p:nvPr>
        </p:nvSpPr>
        <p:spPr/>
        <p:txBody>
          <a:bodyPr rtlCol="0"/>
          <a:lstStyle/>
          <a:p>
            <a:pPr rtl="0"/>
            <a:r>
              <a:rPr lang="ro-RO" noProof="0" dirty="0"/>
              <a:t>DD.MM.20XX</a:t>
            </a:r>
          </a:p>
        </p:txBody>
      </p:sp>
      <p:sp>
        <p:nvSpPr>
          <p:cNvPr id="6" name="Substituent subsol 5">
            <a:extLst>
              <a:ext uri="{FF2B5EF4-FFF2-40B4-BE49-F238E27FC236}">
                <a16:creationId xmlns:a16="http://schemas.microsoft.com/office/drawing/2014/main" id="{29BEDD04-BE4E-4B91-B13E-0C4FB3E1658F}"/>
              </a:ext>
            </a:extLst>
          </p:cNvPr>
          <p:cNvSpPr>
            <a:spLocks noGrp="1"/>
          </p:cNvSpPr>
          <p:nvPr>
            <p:ph type="ftr" sz="quarter" idx="11"/>
          </p:nvPr>
        </p:nvSpPr>
        <p:spPr/>
        <p:txBody>
          <a:bodyPr rtlCol="0"/>
          <a:lstStyle/>
          <a:p>
            <a:pPr rtl="0"/>
            <a:r>
              <a:rPr lang="ro-RO" noProof="0" dirty="0"/>
              <a:t>ADĂUGAREA UNUI SUBSOL</a:t>
            </a:r>
          </a:p>
        </p:txBody>
      </p:sp>
      <p:sp>
        <p:nvSpPr>
          <p:cNvPr id="7" name="Substituent număr diapozitiv 6">
            <a:extLst>
              <a:ext uri="{FF2B5EF4-FFF2-40B4-BE49-F238E27FC236}">
                <a16:creationId xmlns:a16="http://schemas.microsoft.com/office/drawing/2014/main" id="{306DF5D8-12DC-494E-B0F1-2E9C86A14544}"/>
              </a:ext>
            </a:extLst>
          </p:cNvPr>
          <p:cNvSpPr>
            <a:spLocks noGrp="1"/>
          </p:cNvSpPr>
          <p:nvPr>
            <p:ph type="sldNum" sz="quarter" idx="12"/>
          </p:nvPr>
        </p:nvSpPr>
        <p:spPr/>
        <p:txBody>
          <a:bodyPr rtlCol="0"/>
          <a:lstStyle/>
          <a:p>
            <a:pPr rtl="0"/>
            <a:fld id="{8D581BC7-E183-40DB-AC97-C19EA4EB8894}" type="slidenum">
              <a:rPr lang="ro-RO" noProof="0" smtClean="0"/>
              <a:t>‹#›</a:t>
            </a:fld>
            <a:endParaRPr lang="ro-RO" noProof="0" dirty="0"/>
          </a:p>
        </p:txBody>
      </p:sp>
      <p:sp>
        <p:nvSpPr>
          <p:cNvPr id="8" name="Titlu 1">
            <a:extLst>
              <a:ext uri="{FF2B5EF4-FFF2-40B4-BE49-F238E27FC236}">
                <a16:creationId xmlns:a16="http://schemas.microsoft.com/office/drawing/2014/main" id="{ABF87C9E-53A2-4DE1-89DC-3907BE2E3D3C}"/>
              </a:ext>
            </a:extLst>
          </p:cNvPr>
          <p:cNvSpPr>
            <a:spLocks noGrp="1"/>
          </p:cNvSpPr>
          <p:nvPr>
            <p:ph type="title" hasCustomPrompt="1"/>
          </p:nvPr>
        </p:nvSpPr>
        <p:spPr>
          <a:xfrm>
            <a:off x="806105" y="707529"/>
            <a:ext cx="3704150" cy="569086"/>
          </a:xfrm>
        </p:spPr>
        <p:txBody>
          <a:bodyPr lIns="0" tIns="0" rIns="0" bIns="0" rtlCol="0" anchor="b">
            <a:normAutofit/>
          </a:bodyPr>
          <a:lstStyle>
            <a:lvl1pPr algn="l">
              <a:defRPr sz="3600"/>
            </a:lvl1pPr>
          </a:lstStyle>
          <a:p>
            <a:pPr rtl="0"/>
            <a:r>
              <a:rPr lang="ro-RO" noProof="0" dirty="0"/>
              <a:t>FACEȚI CLIC PENTRU A EDITA</a:t>
            </a:r>
          </a:p>
        </p:txBody>
      </p:sp>
      <p:grpSp>
        <p:nvGrpSpPr>
          <p:cNvPr id="11" name="Grup 10">
            <a:extLst>
              <a:ext uri="{FF2B5EF4-FFF2-40B4-BE49-F238E27FC236}">
                <a16:creationId xmlns:a16="http://schemas.microsoft.com/office/drawing/2014/main" id="{59E4D57E-4989-4939-A31F-637543FAB606}"/>
              </a:ext>
            </a:extLst>
          </p:cNvPr>
          <p:cNvGrpSpPr/>
          <p:nvPr userDrawn="1"/>
        </p:nvGrpSpPr>
        <p:grpSpPr>
          <a:xfrm>
            <a:off x="-6" y="1375202"/>
            <a:ext cx="3590826" cy="100800"/>
            <a:chOff x="646012" y="3240138"/>
            <a:chExt cx="1830609" cy="100800"/>
          </a:xfrm>
        </p:grpSpPr>
        <p:cxnSp>
          <p:nvCxnSpPr>
            <p:cNvPr id="12" name="Conector drept 11">
              <a:extLst>
                <a:ext uri="{FF2B5EF4-FFF2-40B4-BE49-F238E27FC236}">
                  <a16:creationId xmlns:a16="http://schemas.microsoft.com/office/drawing/2014/main" id="{370B72A7-B625-48B8-88E6-BCE2A4DD531E}"/>
                </a:ext>
              </a:extLst>
            </p:cNvPr>
            <p:cNvCxnSpPr>
              <a:cxnSpLocks/>
            </p:cNvCxnSpPr>
            <p:nvPr userDrawn="1"/>
          </p:nvCxnSpPr>
          <p:spPr>
            <a:xfrm>
              <a:off x="646012" y="3290538"/>
              <a:ext cx="1800358"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01ED729F-F8A5-4244-9776-4935C260F11F}"/>
                </a:ext>
              </a:extLst>
            </p:cNvPr>
            <p:cNvSpPr/>
            <p:nvPr userDrawn="1"/>
          </p:nvSpPr>
          <p:spPr>
            <a:xfrm>
              <a:off x="2425233" y="3240138"/>
              <a:ext cx="51388"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ro-RO" noProof="0" dirty="0"/>
            </a:p>
          </p:txBody>
        </p:sp>
      </p:grpSp>
      <p:cxnSp>
        <p:nvCxnSpPr>
          <p:cNvPr id="17" name="Conector drept 16">
            <a:extLst>
              <a:ext uri="{FF2B5EF4-FFF2-40B4-BE49-F238E27FC236}">
                <a16:creationId xmlns:a16="http://schemas.microsoft.com/office/drawing/2014/main" id="{6150998C-CF95-4C6F-8962-8EB2DB30177D}"/>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F86A2ACD-8CF5-48A3-A678-E213A809B332}"/>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o-RO" noProof="0" dirty="0"/>
          </a:p>
        </p:txBody>
      </p:sp>
      <p:cxnSp>
        <p:nvCxnSpPr>
          <p:cNvPr id="19" name="Conector drept 18">
            <a:extLst>
              <a:ext uri="{FF2B5EF4-FFF2-40B4-BE49-F238E27FC236}">
                <a16:creationId xmlns:a16="http://schemas.microsoft.com/office/drawing/2014/main" id="{F00811BB-0E37-4D70-84A5-97B3FBEDCBE6}"/>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D03B3046-0457-4D23-8E0C-64E3FCD620BB}"/>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o-RO" noProof="0" dirty="0"/>
          </a:p>
        </p:txBody>
      </p:sp>
      <p:sp>
        <p:nvSpPr>
          <p:cNvPr id="21" name="Substituent imagine 11" descr="Cadran cu siglele concurenței">
            <a:extLst>
              <a:ext uri="{FF2B5EF4-FFF2-40B4-BE49-F238E27FC236}">
                <a16:creationId xmlns:a16="http://schemas.microsoft.com/office/drawing/2014/main" id="{58A093A6-410B-4E4B-BA54-D31E8313D9B1}"/>
              </a:ext>
            </a:extLst>
          </p:cNvPr>
          <p:cNvSpPr>
            <a:spLocks noGrp="1"/>
          </p:cNvSpPr>
          <p:nvPr>
            <p:ph type="pic" sz="quarter" idx="39" hasCustomPrompt="1"/>
          </p:nvPr>
        </p:nvSpPr>
        <p:spPr>
          <a:xfrm>
            <a:off x="3928670" y="2872719"/>
            <a:ext cx="1772153" cy="777240"/>
          </a:xfrm>
          <a:noFill/>
        </p:spPr>
        <p:txBody>
          <a:bodyPr rtlCol="0" anchor="ctr" anchorCtr="0">
            <a:noAutofit/>
          </a:bodyPr>
          <a:lstStyle>
            <a:lvl1pPr marL="0" indent="0" algn="ctr">
              <a:buNone/>
              <a:defRPr sz="2000" i="1">
                <a:solidFill>
                  <a:schemeClr val="tx1"/>
                </a:solidFill>
              </a:defRPr>
            </a:lvl1pPr>
          </a:lstStyle>
          <a:p>
            <a:pPr rtl="0"/>
            <a:r>
              <a:rPr lang="ro-RO" noProof="0" dirty="0"/>
              <a:t>Concurent 2</a:t>
            </a:r>
          </a:p>
          <a:p>
            <a:pPr rtl="0"/>
            <a:r>
              <a:rPr lang="ro-RO" noProof="0" dirty="0"/>
              <a:t>Siglă</a:t>
            </a:r>
          </a:p>
        </p:txBody>
      </p:sp>
      <p:sp>
        <p:nvSpPr>
          <p:cNvPr id="22" name="Substituent imagine 11" descr="Cadran cu siglele concurenței">
            <a:extLst>
              <a:ext uri="{FF2B5EF4-FFF2-40B4-BE49-F238E27FC236}">
                <a16:creationId xmlns:a16="http://schemas.microsoft.com/office/drawing/2014/main" id="{C852F764-614E-4E0D-B231-E5EF9B5D3AFE}"/>
              </a:ext>
            </a:extLst>
          </p:cNvPr>
          <p:cNvSpPr>
            <a:spLocks noGrp="1"/>
          </p:cNvSpPr>
          <p:nvPr>
            <p:ph type="pic" sz="quarter" idx="40" hasCustomPrompt="1"/>
          </p:nvPr>
        </p:nvSpPr>
        <p:spPr>
          <a:xfrm>
            <a:off x="806105" y="2171148"/>
            <a:ext cx="1655064" cy="777240"/>
          </a:xfrm>
          <a:noFill/>
        </p:spPr>
        <p:txBody>
          <a:bodyPr rtlCol="0" anchor="ctr" anchorCtr="0">
            <a:noAutofit/>
          </a:bodyPr>
          <a:lstStyle>
            <a:lvl1pPr marL="0" indent="0" algn="ctr">
              <a:buNone/>
              <a:defRPr sz="2000" i="1">
                <a:solidFill>
                  <a:schemeClr val="tx1"/>
                </a:solidFill>
              </a:defRPr>
            </a:lvl1pPr>
          </a:lstStyle>
          <a:p>
            <a:pPr rtl="0"/>
            <a:r>
              <a:rPr lang="ro-RO" noProof="0" dirty="0"/>
              <a:t>Concurent 1</a:t>
            </a:r>
          </a:p>
          <a:p>
            <a:pPr rtl="0"/>
            <a:r>
              <a:rPr lang="ro-RO" noProof="0" dirty="0"/>
              <a:t>Siglă</a:t>
            </a:r>
          </a:p>
        </p:txBody>
      </p:sp>
      <p:sp>
        <p:nvSpPr>
          <p:cNvPr id="25" name="Substituent imagine 11" descr="Cadran cu siglele concurenței">
            <a:extLst>
              <a:ext uri="{FF2B5EF4-FFF2-40B4-BE49-F238E27FC236}">
                <a16:creationId xmlns:a16="http://schemas.microsoft.com/office/drawing/2014/main" id="{0349F007-C349-4EF3-A61F-86C43BEB5478}"/>
              </a:ext>
            </a:extLst>
          </p:cNvPr>
          <p:cNvSpPr>
            <a:spLocks noGrp="1"/>
          </p:cNvSpPr>
          <p:nvPr>
            <p:ph type="pic" sz="quarter" idx="41" hasCustomPrompt="1"/>
          </p:nvPr>
        </p:nvSpPr>
        <p:spPr>
          <a:xfrm>
            <a:off x="2729582" y="4456262"/>
            <a:ext cx="1772153" cy="777240"/>
          </a:xfrm>
          <a:noFill/>
        </p:spPr>
        <p:txBody>
          <a:bodyPr rtlCol="0" anchor="ctr" anchorCtr="0">
            <a:noAutofit/>
          </a:bodyPr>
          <a:lstStyle>
            <a:lvl1pPr marL="0" indent="0" algn="ctr">
              <a:buNone/>
              <a:defRPr sz="2000" i="1">
                <a:solidFill>
                  <a:schemeClr val="tx1"/>
                </a:solidFill>
              </a:defRPr>
            </a:lvl1pPr>
          </a:lstStyle>
          <a:p>
            <a:pPr rtl="0"/>
            <a:r>
              <a:rPr lang="ro-RO" noProof="0" dirty="0"/>
              <a:t>Concurent 3</a:t>
            </a:r>
          </a:p>
          <a:p>
            <a:pPr rtl="0"/>
            <a:r>
              <a:rPr lang="ro-RO" noProof="0" dirty="0"/>
              <a:t>Siglă</a:t>
            </a:r>
          </a:p>
        </p:txBody>
      </p:sp>
      <p:sp>
        <p:nvSpPr>
          <p:cNvPr id="26" name="Substituent imagine 11" descr="Cadran cu siglele concurenței">
            <a:extLst>
              <a:ext uri="{FF2B5EF4-FFF2-40B4-BE49-F238E27FC236}">
                <a16:creationId xmlns:a16="http://schemas.microsoft.com/office/drawing/2014/main" id="{FEA8BDDC-623F-4C67-AD04-E7801B537019}"/>
              </a:ext>
            </a:extLst>
          </p:cNvPr>
          <p:cNvSpPr>
            <a:spLocks noGrp="1"/>
          </p:cNvSpPr>
          <p:nvPr>
            <p:ph type="pic" sz="quarter" idx="42" hasCustomPrompt="1"/>
          </p:nvPr>
        </p:nvSpPr>
        <p:spPr>
          <a:xfrm>
            <a:off x="6829546" y="2770168"/>
            <a:ext cx="1772153" cy="777240"/>
          </a:xfrm>
          <a:noFill/>
        </p:spPr>
        <p:txBody>
          <a:bodyPr rtlCol="0" anchor="ctr" anchorCtr="0">
            <a:noAutofit/>
          </a:bodyPr>
          <a:lstStyle>
            <a:lvl1pPr marL="0" indent="0" algn="ctr">
              <a:buNone/>
              <a:defRPr sz="2000" i="1">
                <a:solidFill>
                  <a:schemeClr val="tx1"/>
                </a:solidFill>
              </a:defRPr>
            </a:lvl1pPr>
          </a:lstStyle>
          <a:p>
            <a:pPr rtl="0"/>
            <a:r>
              <a:rPr lang="ro-RO" noProof="0" dirty="0"/>
              <a:t>Concurent 4</a:t>
            </a:r>
          </a:p>
          <a:p>
            <a:pPr rtl="0"/>
            <a:r>
              <a:rPr lang="ro-RO" noProof="0" dirty="0" err="1"/>
              <a:t>Siglăя</a:t>
            </a:r>
            <a:endParaRPr lang="ro-RO" noProof="0" dirty="0"/>
          </a:p>
        </p:txBody>
      </p:sp>
      <p:sp>
        <p:nvSpPr>
          <p:cNvPr id="27" name="Substituent imagine 11" descr="Cadran cu siglele concurenței">
            <a:extLst>
              <a:ext uri="{FF2B5EF4-FFF2-40B4-BE49-F238E27FC236}">
                <a16:creationId xmlns:a16="http://schemas.microsoft.com/office/drawing/2014/main" id="{28B0D00B-97E7-4133-B35A-AC2EF334CD2B}"/>
              </a:ext>
            </a:extLst>
          </p:cNvPr>
          <p:cNvSpPr>
            <a:spLocks noGrp="1"/>
          </p:cNvSpPr>
          <p:nvPr>
            <p:ph type="pic" sz="quarter" idx="43" hasCustomPrompt="1"/>
          </p:nvPr>
        </p:nvSpPr>
        <p:spPr>
          <a:xfrm>
            <a:off x="6610067" y="4588832"/>
            <a:ext cx="1772153" cy="777240"/>
          </a:xfrm>
          <a:noFill/>
        </p:spPr>
        <p:txBody>
          <a:bodyPr rtlCol="0" anchor="ctr" anchorCtr="0">
            <a:noAutofit/>
          </a:bodyPr>
          <a:lstStyle>
            <a:lvl1pPr marL="0" indent="0" algn="ctr">
              <a:buNone/>
              <a:defRPr sz="2000" i="1">
                <a:solidFill>
                  <a:schemeClr val="tx1"/>
                </a:solidFill>
              </a:defRPr>
            </a:lvl1pPr>
          </a:lstStyle>
          <a:p>
            <a:pPr rtl="0"/>
            <a:r>
              <a:rPr lang="ro-RO" noProof="0" dirty="0"/>
              <a:t>Concurent 5</a:t>
            </a:r>
          </a:p>
          <a:p>
            <a:pPr rtl="0"/>
            <a:r>
              <a:rPr lang="ro-RO" noProof="0" dirty="0"/>
              <a:t>Siglă</a:t>
            </a:r>
          </a:p>
        </p:txBody>
      </p:sp>
      <p:sp>
        <p:nvSpPr>
          <p:cNvPr id="28" name="Substituent imagine 11" descr="Cadran cu siglele concurenței">
            <a:extLst>
              <a:ext uri="{FF2B5EF4-FFF2-40B4-BE49-F238E27FC236}">
                <a16:creationId xmlns:a16="http://schemas.microsoft.com/office/drawing/2014/main" id="{8D1A7417-EFAD-46F6-ADA5-117D4C7B1A9D}"/>
              </a:ext>
            </a:extLst>
          </p:cNvPr>
          <p:cNvSpPr>
            <a:spLocks noGrp="1"/>
          </p:cNvSpPr>
          <p:nvPr>
            <p:ph type="pic" sz="quarter" idx="44" hasCustomPrompt="1"/>
          </p:nvPr>
        </p:nvSpPr>
        <p:spPr>
          <a:xfrm>
            <a:off x="9571158" y="4977452"/>
            <a:ext cx="1772153" cy="777240"/>
          </a:xfrm>
          <a:noFill/>
        </p:spPr>
        <p:txBody>
          <a:bodyPr rtlCol="0" anchor="ctr" anchorCtr="0">
            <a:noAutofit/>
          </a:bodyPr>
          <a:lstStyle>
            <a:lvl1pPr marL="0" indent="0" algn="ctr">
              <a:buNone/>
              <a:defRPr sz="2000" i="1">
                <a:solidFill>
                  <a:schemeClr val="tx1"/>
                </a:solidFill>
              </a:defRPr>
            </a:lvl1pPr>
          </a:lstStyle>
          <a:p>
            <a:pPr rtl="0"/>
            <a:r>
              <a:rPr lang="ro-RO" noProof="0" dirty="0"/>
              <a:t>Concurent 6</a:t>
            </a:r>
          </a:p>
          <a:p>
            <a:pPr rtl="0"/>
            <a:r>
              <a:rPr lang="ro-RO" noProof="0" dirty="0"/>
              <a:t>Siglă</a:t>
            </a:r>
          </a:p>
        </p:txBody>
      </p:sp>
      <p:sp>
        <p:nvSpPr>
          <p:cNvPr id="29" name="Substituent text 7">
            <a:extLst>
              <a:ext uri="{FF2B5EF4-FFF2-40B4-BE49-F238E27FC236}">
                <a16:creationId xmlns:a16="http://schemas.microsoft.com/office/drawing/2014/main" id="{D4B80E14-BBC8-42CC-8777-FFF50D168A09}"/>
              </a:ext>
            </a:extLst>
          </p:cNvPr>
          <p:cNvSpPr>
            <a:spLocks noGrp="1"/>
          </p:cNvSpPr>
          <p:nvPr>
            <p:ph type="body" sz="quarter" idx="46" hasCustomPrompt="1"/>
          </p:nvPr>
        </p:nvSpPr>
        <p:spPr>
          <a:xfrm>
            <a:off x="789869" y="3642757"/>
            <a:ext cx="2741612" cy="248888"/>
          </a:xfrm>
        </p:spPr>
        <p:txBody>
          <a:bodyPr wrap="square" lIns="0" tIns="0" rIns="0" bIns="0" rtlCol="0">
            <a:noAutofit/>
          </a:bodyPr>
          <a:lstStyle>
            <a:lvl1pPr marL="0" indent="0">
              <a:buNone/>
              <a:defRPr sz="2000" b="0">
                <a:solidFill>
                  <a:schemeClr val="tx2"/>
                </a:solidFill>
                <a:latin typeface="Tahoma" panose="020B0604030504040204" pitchFamily="34" charset="0"/>
              </a:defRPr>
            </a:lvl1pPr>
            <a:lvl2pPr marL="457200" indent="0">
              <a:buNone/>
              <a:defRPr sz="1200" b="1"/>
            </a:lvl2pPr>
            <a:lvl3pPr>
              <a:defRPr sz="1200" b="1"/>
            </a:lvl3pPr>
            <a:lvl4pPr>
              <a:defRPr sz="1200" b="1"/>
            </a:lvl4pPr>
            <a:lvl5pPr>
              <a:defRPr sz="1200" b="1"/>
            </a:lvl5pPr>
          </a:lstStyle>
          <a:p>
            <a:pPr lvl="0" rtl="0"/>
            <a:r>
              <a:rPr lang="ro-RO" noProof="0" dirty="0"/>
              <a:t>Mai scump</a:t>
            </a:r>
          </a:p>
        </p:txBody>
      </p:sp>
      <p:sp>
        <p:nvSpPr>
          <p:cNvPr id="30" name="Substituent text 7">
            <a:extLst>
              <a:ext uri="{FF2B5EF4-FFF2-40B4-BE49-F238E27FC236}">
                <a16:creationId xmlns:a16="http://schemas.microsoft.com/office/drawing/2014/main" id="{95033551-3DD0-4EBE-8DFD-9335F8BA9268}"/>
              </a:ext>
            </a:extLst>
          </p:cNvPr>
          <p:cNvSpPr>
            <a:spLocks noGrp="1"/>
          </p:cNvSpPr>
          <p:nvPr>
            <p:ph type="body" sz="quarter" idx="48" hasCustomPrompt="1"/>
          </p:nvPr>
        </p:nvSpPr>
        <p:spPr>
          <a:xfrm>
            <a:off x="6315481" y="5884080"/>
            <a:ext cx="2741612" cy="248888"/>
          </a:xfrm>
        </p:spPr>
        <p:txBody>
          <a:bodyPr wrap="square" lIns="0" tIns="0" rIns="0" bIns="0" rtlCol="0">
            <a:noAutofit/>
          </a:bodyPr>
          <a:lstStyle>
            <a:lvl1pPr marL="0" indent="0" algn="l">
              <a:buNone/>
              <a:defRPr sz="2000" b="0">
                <a:solidFill>
                  <a:schemeClr val="tx2"/>
                </a:solidFill>
                <a:latin typeface="Tahoma" panose="020B0604030504040204" pitchFamily="34" charset="0"/>
              </a:defRPr>
            </a:lvl1pPr>
            <a:lvl2pPr marL="457200" indent="0">
              <a:buNone/>
              <a:defRPr sz="1200" b="1"/>
            </a:lvl2pPr>
            <a:lvl3pPr>
              <a:defRPr sz="1200" b="1"/>
            </a:lvl3pPr>
            <a:lvl4pPr>
              <a:defRPr sz="1200" b="1"/>
            </a:lvl4pPr>
            <a:lvl5pPr>
              <a:defRPr sz="1200" b="1"/>
            </a:lvl5pPr>
          </a:lstStyle>
          <a:p>
            <a:pPr lvl="0" rtl="0"/>
            <a:r>
              <a:rPr lang="ro-RO" noProof="0" dirty="0"/>
              <a:t>Mai puțin accesibil</a:t>
            </a:r>
          </a:p>
        </p:txBody>
      </p:sp>
      <p:sp>
        <p:nvSpPr>
          <p:cNvPr id="31" name="Substituent text 7">
            <a:extLst>
              <a:ext uri="{FF2B5EF4-FFF2-40B4-BE49-F238E27FC236}">
                <a16:creationId xmlns:a16="http://schemas.microsoft.com/office/drawing/2014/main" id="{CC507E62-D7F3-4E81-8DE2-5A7084588A33}"/>
              </a:ext>
            </a:extLst>
          </p:cNvPr>
          <p:cNvSpPr>
            <a:spLocks noGrp="1"/>
          </p:cNvSpPr>
          <p:nvPr>
            <p:ph type="body" sz="quarter" idx="49" hasCustomPrompt="1"/>
          </p:nvPr>
        </p:nvSpPr>
        <p:spPr>
          <a:xfrm>
            <a:off x="6315481" y="1343118"/>
            <a:ext cx="2741612" cy="248888"/>
          </a:xfrm>
        </p:spPr>
        <p:txBody>
          <a:bodyPr wrap="square" lIns="0" tIns="0" rIns="0" bIns="0" rtlCol="0">
            <a:noAutofit/>
          </a:bodyPr>
          <a:lstStyle>
            <a:lvl1pPr marL="0" indent="0" algn="l">
              <a:buNone/>
              <a:defRPr sz="2000" b="0">
                <a:solidFill>
                  <a:schemeClr val="tx2"/>
                </a:solidFill>
                <a:latin typeface="Tahoma" panose="020B0604030504040204" pitchFamily="34" charset="0"/>
              </a:defRPr>
            </a:lvl1pPr>
            <a:lvl2pPr marL="457200" indent="0">
              <a:buNone/>
              <a:defRPr sz="1200" b="1"/>
            </a:lvl2pPr>
            <a:lvl3pPr>
              <a:defRPr sz="1200" b="1"/>
            </a:lvl3pPr>
            <a:lvl4pPr>
              <a:defRPr sz="1200" b="1"/>
            </a:lvl4pPr>
            <a:lvl5pPr>
              <a:defRPr sz="1200" b="1"/>
            </a:lvl5pPr>
          </a:lstStyle>
          <a:p>
            <a:pPr lvl="0" rtl="0"/>
            <a:r>
              <a:rPr lang="ro-RO" noProof="0" dirty="0"/>
              <a:t>Mai accesibil</a:t>
            </a:r>
          </a:p>
        </p:txBody>
      </p:sp>
      <p:sp>
        <p:nvSpPr>
          <p:cNvPr id="32" name="Substituent imagine 13">
            <a:extLst>
              <a:ext uri="{FF2B5EF4-FFF2-40B4-BE49-F238E27FC236}">
                <a16:creationId xmlns:a16="http://schemas.microsoft.com/office/drawing/2014/main" id="{61EF622D-8E08-41C3-BEBA-2274C2AB487A}"/>
              </a:ext>
            </a:extLst>
          </p:cNvPr>
          <p:cNvSpPr>
            <a:spLocks noGrp="1"/>
          </p:cNvSpPr>
          <p:nvPr>
            <p:ph type="pic" sz="quarter" idx="50"/>
          </p:nvPr>
        </p:nvSpPr>
        <p:spPr>
          <a:xfrm>
            <a:off x="9417999" y="1977257"/>
            <a:ext cx="1481328" cy="758952"/>
          </a:xfrm>
          <a:noFill/>
          <a:ln>
            <a:noFill/>
          </a:ln>
        </p:spPr>
        <p:txBody>
          <a:bodyPr rtlCol="0" anchor="ctr" anchorCtr="0">
            <a:noAutofit/>
          </a:bodyPr>
          <a:lstStyle>
            <a:lvl1pPr marL="0" indent="0" algn="ctr">
              <a:buNone/>
              <a:defRPr sz="1400">
                <a:solidFill>
                  <a:schemeClr val="tx1"/>
                </a:solidFill>
              </a:defRPr>
            </a:lvl1pPr>
          </a:lstStyle>
          <a:p>
            <a:pPr rtl="0"/>
            <a:r>
              <a:rPr lang="ro-RO" noProof="0"/>
              <a:t>Faceți clic pe pictogramă pentru a adăuga o imagine</a:t>
            </a:r>
            <a:endParaRPr lang="ro-RO" noProof="0" dirty="0"/>
          </a:p>
        </p:txBody>
      </p:sp>
      <p:sp>
        <p:nvSpPr>
          <p:cNvPr id="33" name="Substituent text 7">
            <a:extLst>
              <a:ext uri="{FF2B5EF4-FFF2-40B4-BE49-F238E27FC236}">
                <a16:creationId xmlns:a16="http://schemas.microsoft.com/office/drawing/2014/main" id="{690ADA54-0156-49A9-AEF7-A4972EEB15AA}"/>
              </a:ext>
            </a:extLst>
          </p:cNvPr>
          <p:cNvSpPr>
            <a:spLocks noGrp="1"/>
          </p:cNvSpPr>
          <p:nvPr>
            <p:ph type="body" sz="quarter" idx="51" hasCustomPrompt="1"/>
          </p:nvPr>
        </p:nvSpPr>
        <p:spPr>
          <a:xfrm>
            <a:off x="8651686" y="3642757"/>
            <a:ext cx="2741612" cy="248888"/>
          </a:xfrm>
        </p:spPr>
        <p:txBody>
          <a:bodyPr lIns="0" tIns="0" rIns="0" bIns="0" rtlCol="0">
            <a:noAutofit/>
          </a:bodyPr>
          <a:lstStyle>
            <a:lvl1pPr marL="0" indent="0" algn="r">
              <a:buNone/>
              <a:defRPr sz="2000" b="0">
                <a:solidFill>
                  <a:schemeClr val="tx2"/>
                </a:solidFill>
                <a:latin typeface="Tahoma" panose="020B0604030504040204" pitchFamily="34" charset="0"/>
              </a:defRPr>
            </a:lvl1pPr>
            <a:lvl2pPr marL="457200" indent="0">
              <a:buNone/>
              <a:defRPr sz="1200" b="1"/>
            </a:lvl2pPr>
            <a:lvl3pPr>
              <a:defRPr sz="1200" b="1"/>
            </a:lvl3pPr>
            <a:lvl4pPr>
              <a:defRPr sz="1200" b="1"/>
            </a:lvl4pPr>
            <a:lvl5pPr>
              <a:defRPr sz="1200" b="1"/>
            </a:lvl5pPr>
          </a:lstStyle>
          <a:p>
            <a:pPr lvl="0" rtl="0"/>
            <a:r>
              <a:rPr lang="ro-RO" noProof="0" dirty="0"/>
              <a:t>Mai ieftin</a:t>
            </a:r>
          </a:p>
        </p:txBody>
      </p:sp>
      <p:grpSp>
        <p:nvGrpSpPr>
          <p:cNvPr id="4" name="Grup 3">
            <a:extLst>
              <a:ext uri="{FF2B5EF4-FFF2-40B4-BE49-F238E27FC236}">
                <a16:creationId xmlns:a16="http://schemas.microsoft.com/office/drawing/2014/main" id="{32193FB7-0142-40DD-9186-F3156B0AE4B0}"/>
              </a:ext>
            </a:extLst>
          </p:cNvPr>
          <p:cNvGrpSpPr/>
          <p:nvPr userDrawn="1"/>
        </p:nvGrpSpPr>
        <p:grpSpPr>
          <a:xfrm>
            <a:off x="6045600" y="1376748"/>
            <a:ext cx="100800" cy="5481252"/>
            <a:chOff x="6045600" y="1376748"/>
            <a:chExt cx="100800" cy="5481252"/>
          </a:xfrm>
        </p:grpSpPr>
        <p:cxnSp>
          <p:nvCxnSpPr>
            <p:cNvPr id="3" name="Conector drept 2">
              <a:extLst>
                <a:ext uri="{FF2B5EF4-FFF2-40B4-BE49-F238E27FC236}">
                  <a16:creationId xmlns:a16="http://schemas.microsoft.com/office/drawing/2014/main" id="{CD1389D4-2EB7-40E2-B21B-4EE70FCA2236}"/>
                </a:ext>
              </a:extLst>
            </p:cNvPr>
            <p:cNvCxnSpPr>
              <a:cxnSpLocks/>
            </p:cNvCxnSpPr>
            <p:nvPr userDrawn="1"/>
          </p:nvCxnSpPr>
          <p:spPr>
            <a:xfrm rot="16200000">
              <a:off x="3389377" y="4151376"/>
              <a:ext cx="54132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5" name="Oval 34">
              <a:extLst>
                <a:ext uri="{FF2B5EF4-FFF2-40B4-BE49-F238E27FC236}">
                  <a16:creationId xmlns:a16="http://schemas.microsoft.com/office/drawing/2014/main" id="{BA48E795-AD00-4819-94E4-A5211D331715}"/>
                </a:ext>
              </a:extLst>
            </p:cNvPr>
            <p:cNvSpPr/>
            <p:nvPr userDrawn="1"/>
          </p:nvSpPr>
          <p:spPr>
            <a:xfrm>
              <a:off x="6045600" y="1376748"/>
              <a:ext cx="100800" cy="1008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ro-RO" noProof="0" dirty="0"/>
            </a:p>
          </p:txBody>
        </p:sp>
      </p:grpSp>
      <p:grpSp>
        <p:nvGrpSpPr>
          <p:cNvPr id="37" name="Grup 36">
            <a:extLst>
              <a:ext uri="{FF2B5EF4-FFF2-40B4-BE49-F238E27FC236}">
                <a16:creationId xmlns:a16="http://schemas.microsoft.com/office/drawing/2014/main" id="{41BD97BD-35F4-4534-8B74-24D44A99BC58}"/>
              </a:ext>
            </a:extLst>
          </p:cNvPr>
          <p:cNvGrpSpPr/>
          <p:nvPr userDrawn="1"/>
        </p:nvGrpSpPr>
        <p:grpSpPr>
          <a:xfrm rot="5400000">
            <a:off x="5669857" y="-1673474"/>
            <a:ext cx="100800" cy="11440514"/>
            <a:chOff x="6045600" y="1329588"/>
            <a:chExt cx="100800" cy="11440514"/>
          </a:xfrm>
        </p:grpSpPr>
        <p:cxnSp>
          <p:nvCxnSpPr>
            <p:cNvPr id="38" name="Conector drept 37">
              <a:extLst>
                <a:ext uri="{FF2B5EF4-FFF2-40B4-BE49-F238E27FC236}">
                  <a16:creationId xmlns:a16="http://schemas.microsoft.com/office/drawing/2014/main" id="{D8351F13-467F-49F8-8279-C5B29A51798F}"/>
                </a:ext>
              </a:extLst>
            </p:cNvPr>
            <p:cNvCxnSpPr>
              <a:cxnSpLocks/>
            </p:cNvCxnSpPr>
            <p:nvPr userDrawn="1"/>
          </p:nvCxnSpPr>
          <p:spPr>
            <a:xfrm rot="16200000">
              <a:off x="408032" y="7082102"/>
              <a:ext cx="11376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Oval 38">
              <a:extLst>
                <a:ext uri="{FF2B5EF4-FFF2-40B4-BE49-F238E27FC236}">
                  <a16:creationId xmlns:a16="http://schemas.microsoft.com/office/drawing/2014/main" id="{09AA12FA-7959-4581-B344-DF9E7B0AD37A}"/>
                </a:ext>
              </a:extLst>
            </p:cNvPr>
            <p:cNvSpPr/>
            <p:nvPr userDrawn="1"/>
          </p:nvSpPr>
          <p:spPr>
            <a:xfrm>
              <a:off x="6045600" y="1329588"/>
              <a:ext cx="100800" cy="1008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ro-RO" noProof="0" dirty="0"/>
            </a:p>
          </p:txBody>
        </p:sp>
      </p:grpSp>
    </p:spTree>
    <p:extLst>
      <p:ext uri="{BB962C8B-B14F-4D97-AF65-F5344CB8AC3E}">
        <p14:creationId xmlns:p14="http://schemas.microsoft.com/office/powerpoint/2010/main" val="293955880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Aspect de conținut cu trei secțiuni">
    <p:spTree>
      <p:nvGrpSpPr>
        <p:cNvPr id="1" name=""/>
        <p:cNvGrpSpPr/>
        <p:nvPr/>
      </p:nvGrpSpPr>
      <p:grpSpPr>
        <a:xfrm>
          <a:off x="0" y="0"/>
          <a:ext cx="0" cy="0"/>
          <a:chOff x="0" y="0"/>
          <a:chExt cx="0" cy="0"/>
        </a:xfrm>
      </p:grpSpPr>
      <p:sp>
        <p:nvSpPr>
          <p:cNvPr id="7" name="Dreptunghi 6">
            <a:extLst>
              <a:ext uri="{FF2B5EF4-FFF2-40B4-BE49-F238E27FC236}">
                <a16:creationId xmlns:a16="http://schemas.microsoft.com/office/drawing/2014/main" id="{09F1B35C-893A-4033-ADC0-2192AFA2927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endParaRPr lang="ro-RO" noProof="0" dirty="0"/>
          </a:p>
        </p:txBody>
      </p:sp>
      <p:sp>
        <p:nvSpPr>
          <p:cNvPr id="2" name="Titlu 1">
            <a:extLst>
              <a:ext uri="{FF2B5EF4-FFF2-40B4-BE49-F238E27FC236}">
                <a16:creationId xmlns:a16="http://schemas.microsoft.com/office/drawing/2014/main" id="{CD637DF8-B064-4F36-89F8-EBF538A2E7F2}"/>
              </a:ext>
            </a:extLst>
          </p:cNvPr>
          <p:cNvSpPr>
            <a:spLocks noGrp="1"/>
          </p:cNvSpPr>
          <p:nvPr>
            <p:ph type="title" hasCustomPrompt="1"/>
          </p:nvPr>
        </p:nvSpPr>
        <p:spPr>
          <a:xfrm>
            <a:off x="803277" y="1512271"/>
            <a:ext cx="2828198" cy="1286838"/>
          </a:xfrm>
        </p:spPr>
        <p:txBody>
          <a:bodyPr lIns="0" tIns="0" rIns="0" bIns="0" rtlCol="0" anchor="b">
            <a:normAutofit/>
          </a:bodyPr>
          <a:lstStyle>
            <a:lvl1pPr>
              <a:defRPr sz="3600"/>
            </a:lvl1pPr>
          </a:lstStyle>
          <a:p>
            <a:pPr rtl="0"/>
            <a:r>
              <a:rPr lang="ro-RO" noProof="0" dirty="0"/>
              <a:t>FACEȚI CLIC PENTRU A EDITA</a:t>
            </a:r>
          </a:p>
        </p:txBody>
      </p:sp>
      <p:sp>
        <p:nvSpPr>
          <p:cNvPr id="3" name="Substituent text 2">
            <a:extLst>
              <a:ext uri="{FF2B5EF4-FFF2-40B4-BE49-F238E27FC236}">
                <a16:creationId xmlns:a16="http://schemas.microsoft.com/office/drawing/2014/main" id="{8A72532A-5006-46B7-AE99-3A6891CD0254}"/>
              </a:ext>
            </a:extLst>
          </p:cNvPr>
          <p:cNvSpPr>
            <a:spLocks noGrp="1"/>
          </p:cNvSpPr>
          <p:nvPr>
            <p:ph type="body" idx="1" hasCustomPrompt="1"/>
          </p:nvPr>
        </p:nvSpPr>
        <p:spPr>
          <a:xfrm>
            <a:off x="826771" y="3148315"/>
            <a:ext cx="2216876" cy="2098138"/>
          </a:xfrm>
        </p:spPr>
        <p:txBody>
          <a:bodyPr lIns="0" tIns="0" rIns="0" bIns="0" rtlCol="0">
            <a:normAutofit/>
          </a:bodyPr>
          <a:lstStyle>
            <a:lvl1pPr marL="0" indent="0">
              <a:lnSpc>
                <a:spcPct val="100000"/>
              </a:lnSpc>
              <a:buNone/>
              <a:defRPr sz="1800" b="1">
                <a:solidFill>
                  <a:schemeClr val="tx1"/>
                </a:solidFill>
                <a:latin typeface="+mn-lt"/>
                <a:cs typeface="Segoe UI Semibold" panose="020B07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sp>
        <p:nvSpPr>
          <p:cNvPr id="4" name="Substituent dată 3">
            <a:extLst>
              <a:ext uri="{FF2B5EF4-FFF2-40B4-BE49-F238E27FC236}">
                <a16:creationId xmlns:a16="http://schemas.microsoft.com/office/drawing/2014/main" id="{49EFC6D7-3241-401C-A16A-4A7CC2653954}"/>
              </a:ext>
            </a:extLst>
          </p:cNvPr>
          <p:cNvSpPr>
            <a:spLocks noGrp="1"/>
          </p:cNvSpPr>
          <p:nvPr>
            <p:ph type="dt" sz="half" idx="10"/>
          </p:nvPr>
        </p:nvSpPr>
        <p:spPr/>
        <p:txBody>
          <a:bodyPr rtlCol="0"/>
          <a:lstStyle/>
          <a:p>
            <a:pPr rtl="0"/>
            <a:r>
              <a:rPr lang="ro-RO" noProof="0" dirty="0"/>
              <a:t>DD.MM.20XX</a:t>
            </a:r>
          </a:p>
        </p:txBody>
      </p:sp>
      <p:sp>
        <p:nvSpPr>
          <p:cNvPr id="5" name="Substituent subsol 4">
            <a:extLst>
              <a:ext uri="{FF2B5EF4-FFF2-40B4-BE49-F238E27FC236}">
                <a16:creationId xmlns:a16="http://schemas.microsoft.com/office/drawing/2014/main" id="{F345D6DC-ABA5-4D00-9CD3-92FFDD1FA2DC}"/>
              </a:ext>
            </a:extLst>
          </p:cNvPr>
          <p:cNvSpPr>
            <a:spLocks noGrp="1"/>
          </p:cNvSpPr>
          <p:nvPr>
            <p:ph type="ftr" sz="quarter" idx="11"/>
          </p:nvPr>
        </p:nvSpPr>
        <p:spPr/>
        <p:txBody>
          <a:bodyPr rtlCol="0"/>
          <a:lstStyle/>
          <a:p>
            <a:pPr rtl="0"/>
            <a:r>
              <a:rPr lang="ro-RO" noProof="0" dirty="0"/>
              <a:t>ADĂUGAREA UNUI SUBSOL</a:t>
            </a:r>
          </a:p>
        </p:txBody>
      </p:sp>
      <p:sp>
        <p:nvSpPr>
          <p:cNvPr id="6" name="Substituent număr diapozitiv 5">
            <a:extLst>
              <a:ext uri="{FF2B5EF4-FFF2-40B4-BE49-F238E27FC236}">
                <a16:creationId xmlns:a16="http://schemas.microsoft.com/office/drawing/2014/main" id="{92459C86-0106-40E0-AA18-795EC5787677}"/>
              </a:ext>
            </a:extLst>
          </p:cNvPr>
          <p:cNvSpPr>
            <a:spLocks noGrp="1"/>
          </p:cNvSpPr>
          <p:nvPr>
            <p:ph type="sldNum" sz="quarter" idx="12"/>
          </p:nvPr>
        </p:nvSpPr>
        <p:spPr/>
        <p:txBody>
          <a:bodyPr rtlCol="0"/>
          <a:lstStyle/>
          <a:p>
            <a:pPr rtl="0"/>
            <a:fld id="{8D581BC7-E183-40DB-AC97-C19EA4EB8894}" type="slidenum">
              <a:rPr lang="ro-RO" noProof="0" smtClean="0"/>
              <a:t>‹#›</a:t>
            </a:fld>
            <a:endParaRPr lang="ro-RO" noProof="0" dirty="0"/>
          </a:p>
        </p:txBody>
      </p:sp>
      <p:sp>
        <p:nvSpPr>
          <p:cNvPr id="11" name="Substituent imagine 10">
            <a:extLst>
              <a:ext uri="{FF2B5EF4-FFF2-40B4-BE49-F238E27FC236}">
                <a16:creationId xmlns:a16="http://schemas.microsoft.com/office/drawing/2014/main" id="{6D14F7B3-A6CF-491C-9855-75B5784CC456}"/>
              </a:ext>
            </a:extLst>
          </p:cNvPr>
          <p:cNvSpPr>
            <a:spLocks noGrp="1"/>
          </p:cNvSpPr>
          <p:nvPr>
            <p:ph type="pic" sz="quarter" idx="13"/>
          </p:nvPr>
        </p:nvSpPr>
        <p:spPr>
          <a:xfrm>
            <a:off x="831850" y="859665"/>
            <a:ext cx="1078992" cy="548640"/>
          </a:xfrm>
        </p:spPr>
        <p:txBody>
          <a:bodyPr rtlCol="0" anchor="ctr" anchorCtr="0">
            <a:normAutofit/>
          </a:bodyPr>
          <a:lstStyle>
            <a:lvl1pPr marL="0" indent="0" algn="ctr">
              <a:buNone/>
              <a:defRPr sz="1200"/>
            </a:lvl1pPr>
          </a:lstStyle>
          <a:p>
            <a:pPr rtl="0"/>
            <a:r>
              <a:rPr lang="ro-RO" noProof="0"/>
              <a:t>Faceți clic pe pictogramă pentru a adăuga o imagine</a:t>
            </a:r>
            <a:endParaRPr lang="ro-RO" noProof="0" dirty="0"/>
          </a:p>
        </p:txBody>
      </p:sp>
      <p:grpSp>
        <p:nvGrpSpPr>
          <p:cNvPr id="15" name="Grup 14">
            <a:extLst>
              <a:ext uri="{FF2B5EF4-FFF2-40B4-BE49-F238E27FC236}">
                <a16:creationId xmlns:a16="http://schemas.microsoft.com/office/drawing/2014/main" id="{B7317392-EF87-4050-8BBE-32F74B0CF15A}"/>
              </a:ext>
            </a:extLst>
          </p:cNvPr>
          <p:cNvGrpSpPr/>
          <p:nvPr userDrawn="1"/>
        </p:nvGrpSpPr>
        <p:grpSpPr>
          <a:xfrm>
            <a:off x="0" y="2897696"/>
            <a:ext cx="3455460" cy="100800"/>
            <a:chOff x="0" y="3240138"/>
            <a:chExt cx="3455460" cy="100800"/>
          </a:xfrm>
        </p:grpSpPr>
        <p:cxnSp>
          <p:nvCxnSpPr>
            <p:cNvPr id="13" name="Conector drept 12">
              <a:extLst>
                <a:ext uri="{FF2B5EF4-FFF2-40B4-BE49-F238E27FC236}">
                  <a16:creationId xmlns:a16="http://schemas.microsoft.com/office/drawing/2014/main" id="{785A4134-866D-4143-AC1E-8A2FFDB49855}"/>
                </a:ext>
              </a:extLst>
            </p:cNvPr>
            <p:cNvCxnSpPr/>
            <p:nvPr userDrawn="1"/>
          </p:nvCxnSpPr>
          <p:spPr>
            <a:xfrm>
              <a:off x="0" y="3290538"/>
              <a:ext cx="3412326"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1BBC5D9C-B8FB-455B-9398-36DB21F2765E}"/>
                </a:ext>
              </a:extLst>
            </p:cNvPr>
            <p:cNvSpPr/>
            <p:nvPr userDrawn="1"/>
          </p:nvSpPr>
          <p:spPr>
            <a:xfrm>
              <a:off x="3354660" y="3240138"/>
              <a:ext cx="100800"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ro-RO" noProof="0" dirty="0"/>
            </a:p>
          </p:txBody>
        </p:sp>
      </p:grpSp>
      <p:sp>
        <p:nvSpPr>
          <p:cNvPr id="17" name="Oval 16">
            <a:extLst>
              <a:ext uri="{FF2B5EF4-FFF2-40B4-BE49-F238E27FC236}">
                <a16:creationId xmlns:a16="http://schemas.microsoft.com/office/drawing/2014/main" id="{72225750-E4CE-4A81-A0C3-4023030D637E}"/>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o-RO" noProof="0" dirty="0"/>
          </a:p>
        </p:txBody>
      </p:sp>
      <p:cxnSp>
        <p:nvCxnSpPr>
          <p:cNvPr id="18" name="Conector drept 17">
            <a:extLst>
              <a:ext uri="{FF2B5EF4-FFF2-40B4-BE49-F238E27FC236}">
                <a16:creationId xmlns:a16="http://schemas.microsoft.com/office/drawing/2014/main" id="{3819C324-07DF-49DB-A08C-0E6155CE3041}"/>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75A34025-44F2-4A09-8629-F1794E9D35AF}"/>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o-RO" noProof="0" dirty="0"/>
          </a:p>
        </p:txBody>
      </p:sp>
      <p:cxnSp>
        <p:nvCxnSpPr>
          <p:cNvPr id="20" name="Conector drept 19">
            <a:extLst>
              <a:ext uri="{FF2B5EF4-FFF2-40B4-BE49-F238E27FC236}">
                <a16:creationId xmlns:a16="http://schemas.microsoft.com/office/drawing/2014/main" id="{815854A2-EAE9-4B2A-84CF-5A4BD753863A}"/>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1" name="Substituent text 15">
            <a:extLst>
              <a:ext uri="{FF2B5EF4-FFF2-40B4-BE49-F238E27FC236}">
                <a16:creationId xmlns:a16="http://schemas.microsoft.com/office/drawing/2014/main" id="{DA80730C-5AC9-41A0-ACC5-624F0652D685}"/>
              </a:ext>
            </a:extLst>
          </p:cNvPr>
          <p:cNvSpPr>
            <a:spLocks noGrp="1"/>
          </p:cNvSpPr>
          <p:nvPr>
            <p:ph type="body" sz="quarter" idx="26" hasCustomPrompt="1"/>
          </p:nvPr>
        </p:nvSpPr>
        <p:spPr>
          <a:xfrm>
            <a:off x="4475261" y="2631676"/>
            <a:ext cx="978408" cy="978408"/>
          </a:xfrm>
          <a:prstGeom prst="ellipse">
            <a:avLst/>
          </a:prstGeom>
          <a:ln w="6350">
            <a:solidFill>
              <a:schemeClr val="tx1"/>
            </a:solidFill>
          </a:ln>
        </p:spPr>
        <p:txBody>
          <a:bodyPr lIns="0" tIns="72000" rIns="0" bIns="0" rtlCol="0" anchor="ctr" anchorCtr="0">
            <a:noAutofit/>
          </a:bodyPr>
          <a:lstStyle>
            <a:lvl1pPr marL="0" indent="0" algn="ctr">
              <a:buNone/>
              <a:defRPr sz="7000" b="1">
                <a:ln w="6350">
                  <a:solidFill>
                    <a:schemeClr val="tx1"/>
                  </a:solidFill>
                </a:ln>
                <a:noFill/>
                <a:latin typeface="Tahoma" panose="020B0604030504040204" pitchFamily="34" charset="0"/>
              </a:defRPr>
            </a:lvl1pPr>
          </a:lstStyle>
          <a:p>
            <a:pPr lvl="0" rtl="0"/>
            <a:r>
              <a:rPr lang="ro-RO" noProof="0" dirty="0"/>
              <a:t>1</a:t>
            </a:r>
          </a:p>
        </p:txBody>
      </p:sp>
      <p:sp>
        <p:nvSpPr>
          <p:cNvPr id="22" name="Substituent text 15">
            <a:extLst>
              <a:ext uri="{FF2B5EF4-FFF2-40B4-BE49-F238E27FC236}">
                <a16:creationId xmlns:a16="http://schemas.microsoft.com/office/drawing/2014/main" id="{515B23A8-23EB-4E6E-A24C-4154570D7DC0}"/>
              </a:ext>
            </a:extLst>
          </p:cNvPr>
          <p:cNvSpPr>
            <a:spLocks noGrp="1"/>
          </p:cNvSpPr>
          <p:nvPr>
            <p:ph type="body" sz="quarter" idx="28" hasCustomPrompt="1"/>
          </p:nvPr>
        </p:nvSpPr>
        <p:spPr>
          <a:xfrm>
            <a:off x="7436251" y="2015540"/>
            <a:ext cx="978408" cy="978408"/>
          </a:xfrm>
          <a:prstGeom prst="ellipse">
            <a:avLst/>
          </a:prstGeom>
          <a:ln w="6350">
            <a:solidFill>
              <a:schemeClr val="tx1"/>
            </a:solidFill>
          </a:ln>
        </p:spPr>
        <p:txBody>
          <a:bodyPr lIns="0" tIns="36000" rIns="0" bIns="0" rtlCol="0" anchor="ctr" anchorCtr="0">
            <a:noAutofit/>
          </a:bodyPr>
          <a:lstStyle>
            <a:lvl1pPr marL="0" indent="0" algn="ctr">
              <a:buNone/>
              <a:defRPr sz="7000" b="1">
                <a:ln w="6350">
                  <a:solidFill>
                    <a:schemeClr val="tx1"/>
                  </a:solidFill>
                </a:ln>
                <a:noFill/>
                <a:latin typeface="Tahoma" panose="020B0604030504040204" pitchFamily="34" charset="0"/>
              </a:defRPr>
            </a:lvl1pPr>
          </a:lstStyle>
          <a:p>
            <a:pPr lvl="0" rtl="0"/>
            <a:r>
              <a:rPr lang="ro-RO" noProof="0" dirty="0"/>
              <a:t>2</a:t>
            </a:r>
          </a:p>
        </p:txBody>
      </p:sp>
      <p:sp>
        <p:nvSpPr>
          <p:cNvPr id="23" name="Substituent text 15">
            <a:extLst>
              <a:ext uri="{FF2B5EF4-FFF2-40B4-BE49-F238E27FC236}">
                <a16:creationId xmlns:a16="http://schemas.microsoft.com/office/drawing/2014/main" id="{C12919ED-FD55-4081-BB4A-2B2FDA3BED17}"/>
              </a:ext>
            </a:extLst>
          </p:cNvPr>
          <p:cNvSpPr>
            <a:spLocks noGrp="1"/>
          </p:cNvSpPr>
          <p:nvPr>
            <p:ph type="body" sz="quarter" idx="31" hasCustomPrompt="1"/>
          </p:nvPr>
        </p:nvSpPr>
        <p:spPr>
          <a:xfrm>
            <a:off x="10397240" y="1239687"/>
            <a:ext cx="978408" cy="978408"/>
          </a:xfrm>
          <a:prstGeom prst="ellipse">
            <a:avLst/>
          </a:prstGeom>
          <a:ln w="6350">
            <a:solidFill>
              <a:schemeClr val="tx1"/>
            </a:solidFill>
          </a:ln>
        </p:spPr>
        <p:txBody>
          <a:bodyPr lIns="0" tIns="36000" rIns="0" bIns="0" rtlCol="0" anchor="ctr" anchorCtr="0">
            <a:noAutofit/>
          </a:bodyPr>
          <a:lstStyle>
            <a:lvl1pPr marL="0" indent="0" algn="ctr">
              <a:buNone/>
              <a:defRPr sz="7000" b="1">
                <a:ln w="6350">
                  <a:solidFill>
                    <a:schemeClr val="tx1"/>
                  </a:solidFill>
                </a:ln>
                <a:noFill/>
                <a:latin typeface="Tahoma" panose="020B0604030504040204" pitchFamily="34" charset="0"/>
              </a:defRPr>
            </a:lvl1pPr>
          </a:lstStyle>
          <a:p>
            <a:pPr lvl="0" rtl="0"/>
            <a:r>
              <a:rPr lang="ro-RO" noProof="0" dirty="0"/>
              <a:t>3</a:t>
            </a:r>
          </a:p>
        </p:txBody>
      </p:sp>
      <p:cxnSp>
        <p:nvCxnSpPr>
          <p:cNvPr id="24" name="Conector drept 23">
            <a:extLst>
              <a:ext uri="{FF2B5EF4-FFF2-40B4-BE49-F238E27FC236}">
                <a16:creationId xmlns:a16="http://schemas.microsoft.com/office/drawing/2014/main" id="{56A6259C-432B-4405-9E82-995AF092FB7A}"/>
              </a:ext>
            </a:extLst>
          </p:cNvPr>
          <p:cNvCxnSpPr>
            <a:cxnSpLocks/>
          </p:cNvCxnSpPr>
          <p:nvPr userDrawn="1"/>
        </p:nvCxnSpPr>
        <p:spPr>
          <a:xfrm rot="16200000" flipV="1">
            <a:off x="4068065" y="1728891"/>
            <a:ext cx="17928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Conector drept 24">
            <a:extLst>
              <a:ext uri="{FF2B5EF4-FFF2-40B4-BE49-F238E27FC236}">
                <a16:creationId xmlns:a16="http://schemas.microsoft.com/office/drawing/2014/main" id="{13BC485E-8BCE-479F-A7E9-7F9E193E6E96}"/>
              </a:ext>
            </a:extLst>
          </p:cNvPr>
          <p:cNvCxnSpPr>
            <a:cxnSpLocks/>
          </p:cNvCxnSpPr>
          <p:nvPr userDrawn="1"/>
        </p:nvCxnSpPr>
        <p:spPr>
          <a:xfrm>
            <a:off x="4964465" y="836613"/>
            <a:ext cx="5925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Conector drept 25">
            <a:extLst>
              <a:ext uri="{FF2B5EF4-FFF2-40B4-BE49-F238E27FC236}">
                <a16:creationId xmlns:a16="http://schemas.microsoft.com/office/drawing/2014/main" id="{D5094BC6-BA16-4E05-868C-3AE971AF3DA4}"/>
              </a:ext>
            </a:extLst>
          </p:cNvPr>
          <p:cNvCxnSpPr>
            <a:cxnSpLocks/>
          </p:cNvCxnSpPr>
          <p:nvPr userDrawn="1"/>
        </p:nvCxnSpPr>
        <p:spPr>
          <a:xfrm rot="16200000" flipV="1">
            <a:off x="10688444" y="1030491"/>
            <a:ext cx="396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Conector drept 26">
            <a:extLst>
              <a:ext uri="{FF2B5EF4-FFF2-40B4-BE49-F238E27FC236}">
                <a16:creationId xmlns:a16="http://schemas.microsoft.com/office/drawing/2014/main" id="{F9130EC6-4A8D-447F-862E-E5A693E68C8C}"/>
              </a:ext>
            </a:extLst>
          </p:cNvPr>
          <p:cNvCxnSpPr>
            <a:cxnSpLocks/>
          </p:cNvCxnSpPr>
          <p:nvPr userDrawn="1"/>
        </p:nvCxnSpPr>
        <p:spPr>
          <a:xfrm flipV="1">
            <a:off x="7925455" y="837355"/>
            <a:ext cx="0" cy="117818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Substituent text 2">
            <a:extLst>
              <a:ext uri="{FF2B5EF4-FFF2-40B4-BE49-F238E27FC236}">
                <a16:creationId xmlns:a16="http://schemas.microsoft.com/office/drawing/2014/main" id="{1B29C9C1-9494-4E8B-A0F3-611E947A19B3}"/>
              </a:ext>
            </a:extLst>
          </p:cNvPr>
          <p:cNvSpPr>
            <a:spLocks noGrp="1"/>
          </p:cNvSpPr>
          <p:nvPr>
            <p:ph type="body" idx="27" hasCustomPrompt="1"/>
          </p:nvPr>
        </p:nvSpPr>
        <p:spPr>
          <a:xfrm>
            <a:off x="3151266" y="4543170"/>
            <a:ext cx="2589369" cy="1280958"/>
          </a:xfrm>
        </p:spPr>
        <p:txBody>
          <a:bodyPr lIns="0" tIns="0" rIns="0" bIns="0" rtlCol="0">
            <a:normAutofit/>
          </a:bodyPr>
          <a:lstStyle>
            <a:lvl1pPr marL="216000" indent="-216000">
              <a:lnSpc>
                <a:spcPct val="100000"/>
              </a:lnSpc>
              <a:spcBef>
                <a:spcPts val="600"/>
              </a:spcBef>
              <a:buClr>
                <a:schemeClr val="tx1"/>
              </a:buClr>
              <a:buFont typeface="Courier New" panose="02070309020205020404" pitchFamily="49" charset="0"/>
              <a:buChar char="o"/>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sp>
        <p:nvSpPr>
          <p:cNvPr id="30" name="Substituent text 2">
            <a:extLst>
              <a:ext uri="{FF2B5EF4-FFF2-40B4-BE49-F238E27FC236}">
                <a16:creationId xmlns:a16="http://schemas.microsoft.com/office/drawing/2014/main" id="{ABB09D16-148A-45C2-B0B8-1495E8DC7D64}"/>
              </a:ext>
            </a:extLst>
          </p:cNvPr>
          <p:cNvSpPr>
            <a:spLocks noGrp="1"/>
          </p:cNvSpPr>
          <p:nvPr>
            <p:ph type="body" idx="29" hasCustomPrompt="1"/>
          </p:nvPr>
        </p:nvSpPr>
        <p:spPr>
          <a:xfrm>
            <a:off x="3151265" y="4246467"/>
            <a:ext cx="2415199" cy="236141"/>
          </a:xfrm>
        </p:spPr>
        <p:txBody>
          <a:bodyPr lIns="0" tIns="0" rIns="0" bIns="0" rtlCol="0" anchor="b" anchorCtr="0">
            <a:normAutofit/>
          </a:bodyPr>
          <a:lstStyle>
            <a:lvl1pPr marL="0" indent="0" algn="r">
              <a:spcBef>
                <a:spcPts val="600"/>
              </a:spcBef>
              <a:buClr>
                <a:schemeClr val="tx1"/>
              </a:buClr>
              <a:buFont typeface="Courier New" panose="02070309020205020404" pitchFamily="49" charset="0"/>
              <a:buNone/>
              <a:defRPr sz="1600" b="0" i="1">
                <a:solidFill>
                  <a:schemeClr val="tx1"/>
                </a:solidFill>
                <a:latin typeface="+mn-lt"/>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sp>
        <p:nvSpPr>
          <p:cNvPr id="31" name="Substituent text 2">
            <a:extLst>
              <a:ext uri="{FF2B5EF4-FFF2-40B4-BE49-F238E27FC236}">
                <a16:creationId xmlns:a16="http://schemas.microsoft.com/office/drawing/2014/main" id="{67814C7C-3597-4B16-A4AC-D81985C587BD}"/>
              </a:ext>
            </a:extLst>
          </p:cNvPr>
          <p:cNvSpPr>
            <a:spLocks noGrp="1"/>
          </p:cNvSpPr>
          <p:nvPr>
            <p:ph type="body" idx="32" hasCustomPrompt="1"/>
          </p:nvPr>
        </p:nvSpPr>
        <p:spPr>
          <a:xfrm>
            <a:off x="3151265" y="3883902"/>
            <a:ext cx="2415199" cy="360000"/>
          </a:xfrm>
        </p:spPr>
        <p:txBody>
          <a:bodyPr lIns="0" tIns="0" rIns="0" bIns="0" rtlCol="0" anchor="b" anchorCtr="0">
            <a:normAutofit/>
          </a:bodyPr>
          <a:lstStyle>
            <a:lvl1pPr marL="0" indent="0" algn="r">
              <a:spcBef>
                <a:spcPts val="600"/>
              </a:spcBef>
              <a:buClr>
                <a:schemeClr val="tx1"/>
              </a:buClr>
              <a:buFont typeface="Courier New" panose="02070309020205020404" pitchFamily="49" charset="0"/>
              <a:buNone/>
              <a:defRPr sz="2000" b="1">
                <a:solidFill>
                  <a:schemeClr val="bg2"/>
                </a:solidFill>
                <a:latin typeface="Tahoma" panose="020B060403050404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textul coordonator</a:t>
            </a:r>
          </a:p>
        </p:txBody>
      </p:sp>
      <p:sp>
        <p:nvSpPr>
          <p:cNvPr id="43" name="Substituent text 2">
            <a:extLst>
              <a:ext uri="{FF2B5EF4-FFF2-40B4-BE49-F238E27FC236}">
                <a16:creationId xmlns:a16="http://schemas.microsoft.com/office/drawing/2014/main" id="{EFE2A8C5-F462-436C-B748-BBE5D58CB8B4}"/>
              </a:ext>
            </a:extLst>
          </p:cNvPr>
          <p:cNvSpPr>
            <a:spLocks noGrp="1"/>
          </p:cNvSpPr>
          <p:nvPr>
            <p:ph type="body" idx="33" hasCustomPrompt="1"/>
          </p:nvPr>
        </p:nvSpPr>
        <p:spPr>
          <a:xfrm>
            <a:off x="6048861" y="3849559"/>
            <a:ext cx="2589369" cy="1786953"/>
          </a:xfrm>
        </p:spPr>
        <p:txBody>
          <a:bodyPr lIns="0" tIns="0" rIns="0" bIns="0" rtlCol="0">
            <a:normAutofit/>
          </a:bodyPr>
          <a:lstStyle>
            <a:lvl1pPr marL="216000" indent="-216000">
              <a:lnSpc>
                <a:spcPct val="100000"/>
              </a:lnSpc>
              <a:spcBef>
                <a:spcPts val="600"/>
              </a:spcBef>
              <a:buClr>
                <a:schemeClr val="tx1"/>
              </a:buClr>
              <a:buFont typeface="Courier New" panose="02070309020205020404" pitchFamily="49" charset="0"/>
              <a:buChar char="o"/>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sp>
        <p:nvSpPr>
          <p:cNvPr id="44" name="Substituent text 2">
            <a:extLst>
              <a:ext uri="{FF2B5EF4-FFF2-40B4-BE49-F238E27FC236}">
                <a16:creationId xmlns:a16="http://schemas.microsoft.com/office/drawing/2014/main" id="{586DAC0D-9859-40A1-8456-F0B43D96718B}"/>
              </a:ext>
            </a:extLst>
          </p:cNvPr>
          <p:cNvSpPr>
            <a:spLocks noGrp="1"/>
          </p:cNvSpPr>
          <p:nvPr>
            <p:ph type="body" idx="34" hasCustomPrompt="1"/>
          </p:nvPr>
        </p:nvSpPr>
        <p:spPr>
          <a:xfrm>
            <a:off x="6048860" y="3552857"/>
            <a:ext cx="2415199" cy="236141"/>
          </a:xfrm>
        </p:spPr>
        <p:txBody>
          <a:bodyPr lIns="0" tIns="0" rIns="0" bIns="0" rtlCol="0" anchor="b" anchorCtr="0">
            <a:normAutofit/>
          </a:bodyPr>
          <a:lstStyle>
            <a:lvl1pPr marL="0" indent="0" algn="r">
              <a:spcBef>
                <a:spcPts val="600"/>
              </a:spcBef>
              <a:buClr>
                <a:schemeClr val="tx1"/>
              </a:buClr>
              <a:buFont typeface="Courier New" panose="02070309020205020404" pitchFamily="49" charset="0"/>
              <a:buNone/>
              <a:defRPr sz="1600" b="0" i="1">
                <a:solidFill>
                  <a:schemeClr val="tx1"/>
                </a:solidFill>
                <a:latin typeface="+mn-lt"/>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sp>
        <p:nvSpPr>
          <p:cNvPr id="45" name="Substituent text 2">
            <a:extLst>
              <a:ext uri="{FF2B5EF4-FFF2-40B4-BE49-F238E27FC236}">
                <a16:creationId xmlns:a16="http://schemas.microsoft.com/office/drawing/2014/main" id="{37B983EE-F89D-4F09-8A9F-2347FA364217}"/>
              </a:ext>
            </a:extLst>
          </p:cNvPr>
          <p:cNvSpPr>
            <a:spLocks noGrp="1"/>
          </p:cNvSpPr>
          <p:nvPr>
            <p:ph type="body" idx="35" hasCustomPrompt="1"/>
          </p:nvPr>
        </p:nvSpPr>
        <p:spPr>
          <a:xfrm>
            <a:off x="6048860" y="3190292"/>
            <a:ext cx="2415199" cy="360000"/>
          </a:xfrm>
        </p:spPr>
        <p:txBody>
          <a:bodyPr lIns="0" tIns="0" rIns="0" bIns="0" rtlCol="0" anchor="b" anchorCtr="0">
            <a:normAutofit/>
          </a:bodyPr>
          <a:lstStyle>
            <a:lvl1pPr marL="0" indent="0" algn="r">
              <a:spcBef>
                <a:spcPts val="600"/>
              </a:spcBef>
              <a:buClr>
                <a:schemeClr val="tx1"/>
              </a:buClr>
              <a:buFont typeface="Courier New" panose="02070309020205020404" pitchFamily="49" charset="0"/>
              <a:buNone/>
              <a:defRPr sz="2000" b="1">
                <a:solidFill>
                  <a:schemeClr val="bg2"/>
                </a:solidFill>
                <a:latin typeface="Tahoma" panose="020B060403050404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textul coordonator</a:t>
            </a:r>
          </a:p>
        </p:txBody>
      </p:sp>
      <p:sp>
        <p:nvSpPr>
          <p:cNvPr id="46" name="Substituent text 2">
            <a:extLst>
              <a:ext uri="{FF2B5EF4-FFF2-40B4-BE49-F238E27FC236}">
                <a16:creationId xmlns:a16="http://schemas.microsoft.com/office/drawing/2014/main" id="{D30DD128-A937-4A2F-B070-523A5BAAE260}"/>
              </a:ext>
            </a:extLst>
          </p:cNvPr>
          <p:cNvSpPr>
            <a:spLocks noGrp="1"/>
          </p:cNvSpPr>
          <p:nvPr>
            <p:ph type="body" idx="36" hasCustomPrompt="1"/>
          </p:nvPr>
        </p:nvSpPr>
        <p:spPr>
          <a:xfrm>
            <a:off x="8975159" y="3147170"/>
            <a:ext cx="2589369" cy="2311934"/>
          </a:xfrm>
        </p:spPr>
        <p:txBody>
          <a:bodyPr lIns="0" tIns="0" rIns="0" bIns="0" rtlCol="0">
            <a:normAutofit/>
          </a:bodyPr>
          <a:lstStyle>
            <a:lvl1pPr marL="216000" indent="-216000">
              <a:lnSpc>
                <a:spcPct val="100000"/>
              </a:lnSpc>
              <a:spcBef>
                <a:spcPts val="600"/>
              </a:spcBef>
              <a:buClr>
                <a:schemeClr val="tx1"/>
              </a:buClr>
              <a:buFont typeface="Courier New" panose="02070309020205020404" pitchFamily="49" charset="0"/>
              <a:buChar char="o"/>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sp>
        <p:nvSpPr>
          <p:cNvPr id="47" name="Substituent text 2">
            <a:extLst>
              <a:ext uri="{FF2B5EF4-FFF2-40B4-BE49-F238E27FC236}">
                <a16:creationId xmlns:a16="http://schemas.microsoft.com/office/drawing/2014/main" id="{5737B87C-E3C0-46B2-8B79-63EB60491503}"/>
              </a:ext>
            </a:extLst>
          </p:cNvPr>
          <p:cNvSpPr>
            <a:spLocks noGrp="1"/>
          </p:cNvSpPr>
          <p:nvPr>
            <p:ph type="body" idx="37" hasCustomPrompt="1"/>
          </p:nvPr>
        </p:nvSpPr>
        <p:spPr>
          <a:xfrm>
            <a:off x="8975158" y="2850467"/>
            <a:ext cx="2415199" cy="236141"/>
          </a:xfrm>
        </p:spPr>
        <p:txBody>
          <a:bodyPr lIns="0" tIns="0" rIns="0" bIns="0" rtlCol="0" anchor="b" anchorCtr="0">
            <a:normAutofit/>
          </a:bodyPr>
          <a:lstStyle>
            <a:lvl1pPr marL="0" indent="0" algn="r">
              <a:spcBef>
                <a:spcPts val="600"/>
              </a:spcBef>
              <a:buClr>
                <a:schemeClr val="tx1"/>
              </a:buClr>
              <a:buFont typeface="Courier New" panose="02070309020205020404" pitchFamily="49" charset="0"/>
              <a:buNone/>
              <a:defRPr sz="1600" b="0" i="1">
                <a:solidFill>
                  <a:schemeClr val="tx1"/>
                </a:solidFill>
                <a:latin typeface="+mn-lt"/>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sp>
        <p:nvSpPr>
          <p:cNvPr id="48" name="Substituent text 2">
            <a:extLst>
              <a:ext uri="{FF2B5EF4-FFF2-40B4-BE49-F238E27FC236}">
                <a16:creationId xmlns:a16="http://schemas.microsoft.com/office/drawing/2014/main" id="{22F76863-7DCD-4365-80F0-001D51F08779}"/>
              </a:ext>
            </a:extLst>
          </p:cNvPr>
          <p:cNvSpPr>
            <a:spLocks noGrp="1"/>
          </p:cNvSpPr>
          <p:nvPr>
            <p:ph type="body" idx="38" hasCustomPrompt="1"/>
          </p:nvPr>
        </p:nvSpPr>
        <p:spPr>
          <a:xfrm>
            <a:off x="8975158" y="2487902"/>
            <a:ext cx="2415199" cy="360000"/>
          </a:xfrm>
        </p:spPr>
        <p:txBody>
          <a:bodyPr lIns="0" tIns="0" rIns="0" bIns="0" rtlCol="0" anchor="b" anchorCtr="0">
            <a:normAutofit/>
          </a:bodyPr>
          <a:lstStyle>
            <a:lvl1pPr marL="0" indent="0" algn="r">
              <a:spcBef>
                <a:spcPts val="600"/>
              </a:spcBef>
              <a:buClr>
                <a:schemeClr val="tx1"/>
              </a:buClr>
              <a:buFont typeface="Courier New" panose="02070309020205020404" pitchFamily="49" charset="0"/>
              <a:buNone/>
              <a:defRPr sz="2000" b="1">
                <a:solidFill>
                  <a:schemeClr val="bg2"/>
                </a:solidFill>
                <a:latin typeface="Tahoma" panose="020B060403050404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textul coordonator</a:t>
            </a:r>
          </a:p>
        </p:txBody>
      </p:sp>
    </p:spTree>
    <p:extLst>
      <p:ext uri="{BB962C8B-B14F-4D97-AF65-F5344CB8AC3E}">
        <p14:creationId xmlns:p14="http://schemas.microsoft.com/office/powerpoint/2010/main" val="307827337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Aspect de conținut tabel și diagramă">
    <p:spTree>
      <p:nvGrpSpPr>
        <p:cNvPr id="1" name=""/>
        <p:cNvGrpSpPr/>
        <p:nvPr/>
      </p:nvGrpSpPr>
      <p:grpSpPr>
        <a:xfrm>
          <a:off x="0" y="0"/>
          <a:ext cx="0" cy="0"/>
          <a:chOff x="0" y="0"/>
          <a:chExt cx="0" cy="0"/>
        </a:xfrm>
      </p:grpSpPr>
      <p:sp>
        <p:nvSpPr>
          <p:cNvPr id="15" name="Dreptunghi 14">
            <a:extLst>
              <a:ext uri="{FF2B5EF4-FFF2-40B4-BE49-F238E27FC236}">
                <a16:creationId xmlns:a16="http://schemas.microsoft.com/office/drawing/2014/main" id="{E8E3FDB8-6D5C-48FE-99EA-7EC60F4D819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endParaRPr lang="ro-RO" noProof="0" dirty="0"/>
          </a:p>
        </p:txBody>
      </p:sp>
      <p:sp>
        <p:nvSpPr>
          <p:cNvPr id="5" name="Substituent dată 4">
            <a:extLst>
              <a:ext uri="{FF2B5EF4-FFF2-40B4-BE49-F238E27FC236}">
                <a16:creationId xmlns:a16="http://schemas.microsoft.com/office/drawing/2014/main" id="{2D9775F3-A041-479A-8038-652B7D9C72E9}"/>
              </a:ext>
            </a:extLst>
          </p:cNvPr>
          <p:cNvSpPr>
            <a:spLocks noGrp="1"/>
          </p:cNvSpPr>
          <p:nvPr>
            <p:ph type="dt" sz="half" idx="10"/>
          </p:nvPr>
        </p:nvSpPr>
        <p:spPr/>
        <p:txBody>
          <a:bodyPr rtlCol="0"/>
          <a:lstStyle/>
          <a:p>
            <a:pPr rtl="0"/>
            <a:r>
              <a:rPr lang="ro-RO" noProof="0" dirty="0"/>
              <a:t>DD.MM.20XX</a:t>
            </a:r>
          </a:p>
        </p:txBody>
      </p:sp>
      <p:sp>
        <p:nvSpPr>
          <p:cNvPr id="6" name="Substituent subsol 5">
            <a:extLst>
              <a:ext uri="{FF2B5EF4-FFF2-40B4-BE49-F238E27FC236}">
                <a16:creationId xmlns:a16="http://schemas.microsoft.com/office/drawing/2014/main" id="{29BEDD04-BE4E-4B91-B13E-0C4FB3E1658F}"/>
              </a:ext>
            </a:extLst>
          </p:cNvPr>
          <p:cNvSpPr>
            <a:spLocks noGrp="1"/>
          </p:cNvSpPr>
          <p:nvPr>
            <p:ph type="ftr" sz="quarter" idx="11"/>
          </p:nvPr>
        </p:nvSpPr>
        <p:spPr/>
        <p:txBody>
          <a:bodyPr rtlCol="0"/>
          <a:lstStyle/>
          <a:p>
            <a:pPr rtl="0"/>
            <a:r>
              <a:rPr lang="ro-RO" noProof="0" dirty="0"/>
              <a:t>ADĂUGAREA UNUI SUBSOL</a:t>
            </a:r>
          </a:p>
        </p:txBody>
      </p:sp>
      <p:sp>
        <p:nvSpPr>
          <p:cNvPr id="7" name="Substituent număr diapozitiv 6">
            <a:extLst>
              <a:ext uri="{FF2B5EF4-FFF2-40B4-BE49-F238E27FC236}">
                <a16:creationId xmlns:a16="http://schemas.microsoft.com/office/drawing/2014/main" id="{306DF5D8-12DC-494E-B0F1-2E9C86A14544}"/>
              </a:ext>
            </a:extLst>
          </p:cNvPr>
          <p:cNvSpPr>
            <a:spLocks noGrp="1"/>
          </p:cNvSpPr>
          <p:nvPr>
            <p:ph type="sldNum" sz="quarter" idx="12"/>
          </p:nvPr>
        </p:nvSpPr>
        <p:spPr/>
        <p:txBody>
          <a:bodyPr rtlCol="0"/>
          <a:lstStyle/>
          <a:p>
            <a:pPr rtl="0"/>
            <a:fld id="{8D581BC7-E183-40DB-AC97-C19EA4EB8894}" type="slidenum">
              <a:rPr lang="ro-RO" noProof="0" smtClean="0"/>
              <a:t>‹#›</a:t>
            </a:fld>
            <a:endParaRPr lang="ro-RO" noProof="0" dirty="0"/>
          </a:p>
        </p:txBody>
      </p:sp>
      <p:sp>
        <p:nvSpPr>
          <p:cNvPr id="8" name="Titlu 1">
            <a:extLst>
              <a:ext uri="{FF2B5EF4-FFF2-40B4-BE49-F238E27FC236}">
                <a16:creationId xmlns:a16="http://schemas.microsoft.com/office/drawing/2014/main" id="{ABF87C9E-53A2-4DE1-89DC-3907BE2E3D3C}"/>
              </a:ext>
            </a:extLst>
          </p:cNvPr>
          <p:cNvSpPr>
            <a:spLocks noGrp="1"/>
          </p:cNvSpPr>
          <p:nvPr>
            <p:ph type="title" hasCustomPrompt="1"/>
          </p:nvPr>
        </p:nvSpPr>
        <p:spPr>
          <a:xfrm>
            <a:off x="6096000" y="707529"/>
            <a:ext cx="5314072" cy="569086"/>
          </a:xfrm>
        </p:spPr>
        <p:txBody>
          <a:bodyPr lIns="0" tIns="0" rIns="0" bIns="0" rtlCol="0" anchor="b">
            <a:normAutofit/>
          </a:bodyPr>
          <a:lstStyle>
            <a:lvl1pPr algn="l">
              <a:defRPr sz="3600"/>
            </a:lvl1pPr>
          </a:lstStyle>
          <a:p>
            <a:pPr rtl="0"/>
            <a:r>
              <a:rPr lang="ro-RO" noProof="0" dirty="0"/>
              <a:t>FACEȚI CLIC PENTRU A EDITA TITLUL</a:t>
            </a:r>
          </a:p>
        </p:txBody>
      </p:sp>
      <p:sp>
        <p:nvSpPr>
          <p:cNvPr id="10" name="Substituent imagine 10">
            <a:extLst>
              <a:ext uri="{FF2B5EF4-FFF2-40B4-BE49-F238E27FC236}">
                <a16:creationId xmlns:a16="http://schemas.microsoft.com/office/drawing/2014/main" id="{A541F291-2E4B-474E-9ED0-55C97A2A066D}"/>
              </a:ext>
            </a:extLst>
          </p:cNvPr>
          <p:cNvSpPr>
            <a:spLocks noGrp="1"/>
          </p:cNvSpPr>
          <p:nvPr>
            <p:ph type="pic" sz="quarter" idx="13"/>
          </p:nvPr>
        </p:nvSpPr>
        <p:spPr>
          <a:xfrm>
            <a:off x="831850" y="859665"/>
            <a:ext cx="1078992" cy="548640"/>
          </a:xfrm>
        </p:spPr>
        <p:txBody>
          <a:bodyPr rtlCol="0" anchor="ctr" anchorCtr="0">
            <a:normAutofit/>
          </a:bodyPr>
          <a:lstStyle>
            <a:lvl1pPr marL="0" indent="0" algn="ctr">
              <a:buNone/>
              <a:defRPr sz="1200"/>
            </a:lvl1pPr>
          </a:lstStyle>
          <a:p>
            <a:pPr rtl="0"/>
            <a:r>
              <a:rPr lang="ro-RO" noProof="0"/>
              <a:t>Faceți clic pe pictogramă pentru a adăuga o imagine</a:t>
            </a:r>
            <a:endParaRPr lang="ro-RO" noProof="0" dirty="0"/>
          </a:p>
        </p:txBody>
      </p:sp>
      <p:grpSp>
        <p:nvGrpSpPr>
          <p:cNvPr id="11" name="Grup 10">
            <a:extLst>
              <a:ext uri="{FF2B5EF4-FFF2-40B4-BE49-F238E27FC236}">
                <a16:creationId xmlns:a16="http://schemas.microsoft.com/office/drawing/2014/main" id="{59E4D57E-4989-4939-A31F-637543FAB606}"/>
              </a:ext>
            </a:extLst>
          </p:cNvPr>
          <p:cNvGrpSpPr/>
          <p:nvPr userDrawn="1"/>
        </p:nvGrpSpPr>
        <p:grpSpPr>
          <a:xfrm flipH="1">
            <a:off x="6096000" y="1383372"/>
            <a:ext cx="6096000" cy="100800"/>
            <a:chOff x="646015" y="3248308"/>
            <a:chExt cx="3107749" cy="100800"/>
          </a:xfrm>
        </p:grpSpPr>
        <p:cxnSp>
          <p:nvCxnSpPr>
            <p:cNvPr id="12" name="Conector drept 11">
              <a:extLst>
                <a:ext uri="{FF2B5EF4-FFF2-40B4-BE49-F238E27FC236}">
                  <a16:creationId xmlns:a16="http://schemas.microsoft.com/office/drawing/2014/main" id="{370B72A7-B625-48B8-88E6-BCE2A4DD531E}"/>
                </a:ext>
              </a:extLst>
            </p:cNvPr>
            <p:cNvCxnSpPr>
              <a:cxnSpLocks/>
            </p:cNvCxnSpPr>
            <p:nvPr userDrawn="1"/>
          </p:nvCxnSpPr>
          <p:spPr>
            <a:xfrm>
              <a:off x="646015" y="3290538"/>
              <a:ext cx="3107749"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01ED729F-F8A5-4244-9776-4935C260F11F}"/>
                </a:ext>
              </a:extLst>
            </p:cNvPr>
            <p:cNvSpPr/>
            <p:nvPr userDrawn="1"/>
          </p:nvSpPr>
          <p:spPr>
            <a:xfrm>
              <a:off x="3702376" y="3248308"/>
              <a:ext cx="51388"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ro-RO" noProof="0" dirty="0"/>
            </a:p>
          </p:txBody>
        </p:sp>
      </p:grpSp>
      <p:cxnSp>
        <p:nvCxnSpPr>
          <p:cNvPr id="17" name="Conector drept 16">
            <a:extLst>
              <a:ext uri="{FF2B5EF4-FFF2-40B4-BE49-F238E27FC236}">
                <a16:creationId xmlns:a16="http://schemas.microsoft.com/office/drawing/2014/main" id="{6150998C-CF95-4C6F-8962-8EB2DB30177D}"/>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F86A2ACD-8CF5-48A3-A678-E213A809B332}"/>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o-RO" noProof="0" dirty="0"/>
          </a:p>
        </p:txBody>
      </p:sp>
      <p:cxnSp>
        <p:nvCxnSpPr>
          <p:cNvPr id="19" name="Conector drept 18">
            <a:extLst>
              <a:ext uri="{FF2B5EF4-FFF2-40B4-BE49-F238E27FC236}">
                <a16:creationId xmlns:a16="http://schemas.microsoft.com/office/drawing/2014/main" id="{F00811BB-0E37-4D70-84A5-97B3FBEDCBE6}"/>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D03B3046-0457-4D23-8E0C-64E3FCD620BB}"/>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o-RO" noProof="0" dirty="0"/>
          </a:p>
        </p:txBody>
      </p:sp>
      <p:sp>
        <p:nvSpPr>
          <p:cNvPr id="36" name="Substituent text 2">
            <a:extLst>
              <a:ext uri="{FF2B5EF4-FFF2-40B4-BE49-F238E27FC236}">
                <a16:creationId xmlns:a16="http://schemas.microsoft.com/office/drawing/2014/main" id="{99E02476-A734-4A74-BC42-F104B37C8C19}"/>
              </a:ext>
            </a:extLst>
          </p:cNvPr>
          <p:cNvSpPr>
            <a:spLocks noGrp="1"/>
          </p:cNvSpPr>
          <p:nvPr>
            <p:ph type="body" idx="29" hasCustomPrompt="1"/>
          </p:nvPr>
        </p:nvSpPr>
        <p:spPr>
          <a:xfrm>
            <a:off x="831850" y="2031832"/>
            <a:ext cx="2915732" cy="360000"/>
          </a:xfrm>
        </p:spPr>
        <p:txBody>
          <a:bodyPr lIns="0" tIns="0" rIns="0" bIns="0" rtlCol="0" anchor="b"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Tahoma" panose="020B060403050404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sp>
        <p:nvSpPr>
          <p:cNvPr id="24" name="Substituent text 2">
            <a:extLst>
              <a:ext uri="{FF2B5EF4-FFF2-40B4-BE49-F238E27FC236}">
                <a16:creationId xmlns:a16="http://schemas.microsoft.com/office/drawing/2014/main" id="{FB2A0B34-417C-46AC-95C0-9B2A2FCC8BFC}"/>
              </a:ext>
            </a:extLst>
          </p:cNvPr>
          <p:cNvSpPr>
            <a:spLocks noGrp="1"/>
          </p:cNvSpPr>
          <p:nvPr>
            <p:ph type="body" idx="31" hasCustomPrompt="1"/>
          </p:nvPr>
        </p:nvSpPr>
        <p:spPr>
          <a:xfrm>
            <a:off x="6096000" y="2031832"/>
            <a:ext cx="2915732" cy="360000"/>
          </a:xfrm>
        </p:spPr>
        <p:txBody>
          <a:bodyPr lIns="0" tIns="0" rIns="0" bIns="0" rtlCol="0" anchor="b"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Tahoma" panose="020B060403050404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sp>
        <p:nvSpPr>
          <p:cNvPr id="3" name="Substituent conținut 2">
            <a:extLst>
              <a:ext uri="{FF2B5EF4-FFF2-40B4-BE49-F238E27FC236}">
                <a16:creationId xmlns:a16="http://schemas.microsoft.com/office/drawing/2014/main" id="{7D36F8EF-728B-45C1-87D8-4AD8FA8F3716}"/>
              </a:ext>
            </a:extLst>
          </p:cNvPr>
          <p:cNvSpPr>
            <a:spLocks noGrp="1"/>
          </p:cNvSpPr>
          <p:nvPr>
            <p:ph sz="quarter" idx="32"/>
          </p:nvPr>
        </p:nvSpPr>
        <p:spPr>
          <a:xfrm>
            <a:off x="803275" y="2524125"/>
            <a:ext cx="4970463" cy="2935288"/>
          </a:xfrm>
        </p:spPr>
        <p:txBody>
          <a:bodyPr rtlCol="0">
            <a:normAutofit/>
          </a:bodyPr>
          <a:lstStyle>
            <a:lvl1pPr>
              <a:defRPr sz="1400"/>
            </a:lvl1pPr>
            <a:lvl2pPr>
              <a:defRPr sz="1400"/>
            </a:lvl2pPr>
            <a:lvl3pPr>
              <a:defRPr sz="1400"/>
            </a:lvl3pPr>
            <a:lvl4pPr>
              <a:defRPr sz="1400"/>
            </a:lvl4pPr>
            <a:lvl5pPr>
              <a:defRPr sz="1400"/>
            </a:lvl5pPr>
          </a:lstStyle>
          <a:p>
            <a:pPr lvl="0" rtl="0"/>
            <a:r>
              <a:rPr lang="ro-RO" noProof="0"/>
              <a:t>Faceţi clic pentru a edita Master stiluri text</a:t>
            </a:r>
          </a:p>
          <a:p>
            <a:pPr lvl="1" rtl="0"/>
            <a:r>
              <a:rPr lang="ro-RO" noProof="0"/>
              <a:t>al doilea nivel</a:t>
            </a:r>
          </a:p>
          <a:p>
            <a:pPr lvl="2" rtl="0"/>
            <a:r>
              <a:rPr lang="ro-RO" noProof="0"/>
              <a:t>al treilea nivel</a:t>
            </a:r>
          </a:p>
          <a:p>
            <a:pPr lvl="3" rtl="0"/>
            <a:r>
              <a:rPr lang="ro-RO" noProof="0"/>
              <a:t>al patrulea nivel</a:t>
            </a:r>
          </a:p>
          <a:p>
            <a:pPr lvl="4" rtl="0"/>
            <a:r>
              <a:rPr lang="ro-RO" noProof="0"/>
              <a:t>al cincilea nivel</a:t>
            </a:r>
            <a:endParaRPr lang="ro-RO" noProof="0" dirty="0"/>
          </a:p>
        </p:txBody>
      </p:sp>
      <p:sp>
        <p:nvSpPr>
          <p:cNvPr id="22" name="Substituent conținut 2">
            <a:extLst>
              <a:ext uri="{FF2B5EF4-FFF2-40B4-BE49-F238E27FC236}">
                <a16:creationId xmlns:a16="http://schemas.microsoft.com/office/drawing/2014/main" id="{7395C5B4-6B03-4F70-96F8-3AE3A7817B52}"/>
              </a:ext>
            </a:extLst>
          </p:cNvPr>
          <p:cNvSpPr>
            <a:spLocks noGrp="1"/>
          </p:cNvSpPr>
          <p:nvPr>
            <p:ph sz="quarter" idx="33"/>
          </p:nvPr>
        </p:nvSpPr>
        <p:spPr>
          <a:xfrm>
            <a:off x="6096000" y="2524125"/>
            <a:ext cx="4970463" cy="2935288"/>
          </a:xfrm>
        </p:spPr>
        <p:txBody>
          <a:bodyPr rtlCol="0">
            <a:normAutofit/>
          </a:bodyPr>
          <a:lstStyle>
            <a:lvl1pPr>
              <a:defRPr sz="1400"/>
            </a:lvl1pPr>
            <a:lvl2pPr>
              <a:defRPr sz="1400"/>
            </a:lvl2pPr>
            <a:lvl3pPr>
              <a:defRPr sz="1400"/>
            </a:lvl3pPr>
            <a:lvl4pPr>
              <a:defRPr sz="1400"/>
            </a:lvl4pPr>
            <a:lvl5pPr>
              <a:defRPr sz="1400"/>
            </a:lvl5pPr>
          </a:lstStyle>
          <a:p>
            <a:pPr lvl="0" rtl="0"/>
            <a:r>
              <a:rPr lang="ro-RO" noProof="0"/>
              <a:t>Faceţi clic pentru a edita Master stiluri text</a:t>
            </a:r>
          </a:p>
          <a:p>
            <a:pPr lvl="1" rtl="0"/>
            <a:r>
              <a:rPr lang="ro-RO" noProof="0"/>
              <a:t>al doilea nivel</a:t>
            </a:r>
          </a:p>
          <a:p>
            <a:pPr lvl="2" rtl="0"/>
            <a:r>
              <a:rPr lang="ro-RO" noProof="0"/>
              <a:t>al treilea nivel</a:t>
            </a:r>
          </a:p>
          <a:p>
            <a:pPr lvl="3" rtl="0"/>
            <a:r>
              <a:rPr lang="ro-RO" noProof="0"/>
              <a:t>al patrulea nivel</a:t>
            </a:r>
          </a:p>
          <a:p>
            <a:pPr lvl="4" rtl="0"/>
            <a:r>
              <a:rPr lang="ro-RO" noProof="0"/>
              <a:t>al cincilea nivel</a:t>
            </a:r>
            <a:endParaRPr lang="ro-RO" noProof="0" dirty="0"/>
          </a:p>
        </p:txBody>
      </p:sp>
    </p:spTree>
    <p:extLst>
      <p:ext uri="{BB962C8B-B14F-4D97-AF65-F5344CB8AC3E}">
        <p14:creationId xmlns:p14="http://schemas.microsoft.com/office/powerpoint/2010/main" val="77891543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Aspect conținut cronologie">
    <p:spTree>
      <p:nvGrpSpPr>
        <p:cNvPr id="1" name=""/>
        <p:cNvGrpSpPr/>
        <p:nvPr/>
      </p:nvGrpSpPr>
      <p:grpSpPr>
        <a:xfrm>
          <a:off x="0" y="0"/>
          <a:ext cx="0" cy="0"/>
          <a:chOff x="0" y="0"/>
          <a:chExt cx="0" cy="0"/>
        </a:xfrm>
      </p:grpSpPr>
      <p:sp>
        <p:nvSpPr>
          <p:cNvPr id="15" name="Dreptunghi 14">
            <a:extLst>
              <a:ext uri="{FF2B5EF4-FFF2-40B4-BE49-F238E27FC236}">
                <a16:creationId xmlns:a16="http://schemas.microsoft.com/office/drawing/2014/main" id="{E8E3FDB8-6D5C-48FE-99EA-7EC60F4D819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endParaRPr lang="ro-RO" noProof="0" dirty="0"/>
          </a:p>
        </p:txBody>
      </p:sp>
      <p:sp>
        <p:nvSpPr>
          <p:cNvPr id="5" name="Substituent dată 4">
            <a:extLst>
              <a:ext uri="{FF2B5EF4-FFF2-40B4-BE49-F238E27FC236}">
                <a16:creationId xmlns:a16="http://schemas.microsoft.com/office/drawing/2014/main" id="{2D9775F3-A041-479A-8038-652B7D9C72E9}"/>
              </a:ext>
            </a:extLst>
          </p:cNvPr>
          <p:cNvSpPr>
            <a:spLocks noGrp="1"/>
          </p:cNvSpPr>
          <p:nvPr>
            <p:ph type="dt" sz="half" idx="10"/>
          </p:nvPr>
        </p:nvSpPr>
        <p:spPr/>
        <p:txBody>
          <a:bodyPr rtlCol="0"/>
          <a:lstStyle/>
          <a:p>
            <a:pPr rtl="0"/>
            <a:r>
              <a:rPr lang="ro-RO" noProof="0" dirty="0"/>
              <a:t>DD.MM.20XX</a:t>
            </a:r>
          </a:p>
        </p:txBody>
      </p:sp>
      <p:sp>
        <p:nvSpPr>
          <p:cNvPr id="6" name="Substituent subsol 5">
            <a:extLst>
              <a:ext uri="{FF2B5EF4-FFF2-40B4-BE49-F238E27FC236}">
                <a16:creationId xmlns:a16="http://schemas.microsoft.com/office/drawing/2014/main" id="{29BEDD04-BE4E-4B91-B13E-0C4FB3E1658F}"/>
              </a:ext>
            </a:extLst>
          </p:cNvPr>
          <p:cNvSpPr>
            <a:spLocks noGrp="1"/>
          </p:cNvSpPr>
          <p:nvPr>
            <p:ph type="ftr" sz="quarter" idx="11"/>
          </p:nvPr>
        </p:nvSpPr>
        <p:spPr/>
        <p:txBody>
          <a:bodyPr rtlCol="0"/>
          <a:lstStyle/>
          <a:p>
            <a:pPr rtl="0"/>
            <a:r>
              <a:rPr lang="ro-RO" noProof="0" dirty="0"/>
              <a:t>ADĂUGAREA UNUI SUBSOL</a:t>
            </a:r>
          </a:p>
        </p:txBody>
      </p:sp>
      <p:sp>
        <p:nvSpPr>
          <p:cNvPr id="7" name="Substituent număr diapozitiv 6">
            <a:extLst>
              <a:ext uri="{FF2B5EF4-FFF2-40B4-BE49-F238E27FC236}">
                <a16:creationId xmlns:a16="http://schemas.microsoft.com/office/drawing/2014/main" id="{306DF5D8-12DC-494E-B0F1-2E9C86A14544}"/>
              </a:ext>
            </a:extLst>
          </p:cNvPr>
          <p:cNvSpPr>
            <a:spLocks noGrp="1"/>
          </p:cNvSpPr>
          <p:nvPr>
            <p:ph type="sldNum" sz="quarter" idx="12"/>
          </p:nvPr>
        </p:nvSpPr>
        <p:spPr/>
        <p:txBody>
          <a:bodyPr rtlCol="0"/>
          <a:lstStyle/>
          <a:p>
            <a:pPr rtl="0"/>
            <a:fld id="{8D581BC7-E183-40DB-AC97-C19EA4EB8894}" type="slidenum">
              <a:rPr lang="ro-RO" noProof="0" smtClean="0"/>
              <a:t>‹#›</a:t>
            </a:fld>
            <a:endParaRPr lang="ro-RO" noProof="0" dirty="0"/>
          </a:p>
        </p:txBody>
      </p:sp>
      <p:sp>
        <p:nvSpPr>
          <p:cNvPr id="8" name="Titlu 1">
            <a:extLst>
              <a:ext uri="{FF2B5EF4-FFF2-40B4-BE49-F238E27FC236}">
                <a16:creationId xmlns:a16="http://schemas.microsoft.com/office/drawing/2014/main" id="{ABF87C9E-53A2-4DE1-89DC-3907BE2E3D3C}"/>
              </a:ext>
            </a:extLst>
          </p:cNvPr>
          <p:cNvSpPr>
            <a:spLocks noGrp="1"/>
          </p:cNvSpPr>
          <p:nvPr>
            <p:ph type="title" hasCustomPrompt="1"/>
          </p:nvPr>
        </p:nvSpPr>
        <p:spPr>
          <a:xfrm>
            <a:off x="8736466" y="707529"/>
            <a:ext cx="2673606" cy="569086"/>
          </a:xfrm>
        </p:spPr>
        <p:txBody>
          <a:bodyPr lIns="0" tIns="0" rIns="0" bIns="0" rtlCol="0" anchor="b">
            <a:normAutofit/>
          </a:bodyPr>
          <a:lstStyle>
            <a:lvl1pPr algn="r">
              <a:defRPr sz="3600"/>
            </a:lvl1pPr>
          </a:lstStyle>
          <a:p>
            <a:pPr rtl="0"/>
            <a:r>
              <a:rPr lang="ro-RO" noProof="0" dirty="0"/>
              <a:t>CRONOLOGIE</a:t>
            </a:r>
          </a:p>
        </p:txBody>
      </p:sp>
      <p:sp>
        <p:nvSpPr>
          <p:cNvPr id="9" name="Substituent text 2">
            <a:extLst>
              <a:ext uri="{FF2B5EF4-FFF2-40B4-BE49-F238E27FC236}">
                <a16:creationId xmlns:a16="http://schemas.microsoft.com/office/drawing/2014/main" id="{EB453F8F-AA02-4E0D-93BF-8CF4F1490377}"/>
              </a:ext>
            </a:extLst>
          </p:cNvPr>
          <p:cNvSpPr>
            <a:spLocks noGrp="1"/>
          </p:cNvSpPr>
          <p:nvPr>
            <p:ph type="body" idx="1" hasCustomPrompt="1"/>
          </p:nvPr>
        </p:nvSpPr>
        <p:spPr>
          <a:xfrm>
            <a:off x="9147803" y="1625821"/>
            <a:ext cx="2262267" cy="2021536"/>
          </a:xfrm>
        </p:spPr>
        <p:txBody>
          <a:bodyPr lIns="0" tIns="0" rIns="0" bIns="0" rtlCol="0">
            <a:normAutofit/>
          </a:bodyPr>
          <a:lstStyle>
            <a:lvl1pPr marL="0" indent="0" algn="r">
              <a:lnSpc>
                <a:spcPct val="100000"/>
              </a:lnSpc>
              <a:buNone/>
              <a:defRPr sz="1800" b="1">
                <a:solidFill>
                  <a:schemeClr val="tx1"/>
                </a:solidFill>
                <a:latin typeface="+mn-lt"/>
                <a:cs typeface="Segoe UI Semibold" panose="020B07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sp>
        <p:nvSpPr>
          <p:cNvPr id="10" name="Substituent imagine 10">
            <a:extLst>
              <a:ext uri="{FF2B5EF4-FFF2-40B4-BE49-F238E27FC236}">
                <a16:creationId xmlns:a16="http://schemas.microsoft.com/office/drawing/2014/main" id="{A541F291-2E4B-474E-9ED0-55C97A2A066D}"/>
              </a:ext>
            </a:extLst>
          </p:cNvPr>
          <p:cNvSpPr>
            <a:spLocks noGrp="1"/>
          </p:cNvSpPr>
          <p:nvPr>
            <p:ph type="pic" sz="quarter" idx="13"/>
          </p:nvPr>
        </p:nvSpPr>
        <p:spPr>
          <a:xfrm>
            <a:off x="831850" y="859665"/>
            <a:ext cx="1078992" cy="548640"/>
          </a:xfrm>
        </p:spPr>
        <p:txBody>
          <a:bodyPr rtlCol="0" anchor="ctr" anchorCtr="0">
            <a:normAutofit/>
          </a:bodyPr>
          <a:lstStyle>
            <a:lvl1pPr marL="0" indent="0" algn="ctr">
              <a:buNone/>
              <a:defRPr sz="1200"/>
            </a:lvl1pPr>
          </a:lstStyle>
          <a:p>
            <a:pPr rtl="0"/>
            <a:r>
              <a:rPr lang="ro-RO" noProof="0"/>
              <a:t>Faceți clic pe pictogramă pentru a adăuga o imagine</a:t>
            </a:r>
            <a:endParaRPr lang="ro-RO" noProof="0" dirty="0"/>
          </a:p>
        </p:txBody>
      </p:sp>
      <p:grpSp>
        <p:nvGrpSpPr>
          <p:cNvPr id="11" name="Grup 10">
            <a:extLst>
              <a:ext uri="{FF2B5EF4-FFF2-40B4-BE49-F238E27FC236}">
                <a16:creationId xmlns:a16="http://schemas.microsoft.com/office/drawing/2014/main" id="{59E4D57E-4989-4939-A31F-637543FAB606}"/>
              </a:ext>
            </a:extLst>
          </p:cNvPr>
          <p:cNvGrpSpPr/>
          <p:nvPr userDrawn="1"/>
        </p:nvGrpSpPr>
        <p:grpSpPr>
          <a:xfrm flipH="1">
            <a:off x="9097797" y="1375202"/>
            <a:ext cx="3094215" cy="100800"/>
            <a:chOff x="2729179" y="3240138"/>
            <a:chExt cx="1577429" cy="100800"/>
          </a:xfrm>
        </p:grpSpPr>
        <p:cxnSp>
          <p:nvCxnSpPr>
            <p:cNvPr id="12" name="Conector drept 11">
              <a:extLst>
                <a:ext uri="{FF2B5EF4-FFF2-40B4-BE49-F238E27FC236}">
                  <a16:creationId xmlns:a16="http://schemas.microsoft.com/office/drawing/2014/main" id="{370B72A7-B625-48B8-88E6-BCE2A4DD531E}"/>
                </a:ext>
              </a:extLst>
            </p:cNvPr>
            <p:cNvCxnSpPr>
              <a:cxnSpLocks/>
            </p:cNvCxnSpPr>
            <p:nvPr userDrawn="1"/>
          </p:nvCxnSpPr>
          <p:spPr>
            <a:xfrm>
              <a:off x="2729179" y="3290538"/>
              <a:ext cx="1551931"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01ED729F-F8A5-4244-9776-4935C260F11F}"/>
                </a:ext>
              </a:extLst>
            </p:cNvPr>
            <p:cNvSpPr/>
            <p:nvPr userDrawn="1"/>
          </p:nvSpPr>
          <p:spPr>
            <a:xfrm>
              <a:off x="4255220" y="3240138"/>
              <a:ext cx="51388"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ro-RO" noProof="0" dirty="0"/>
            </a:p>
          </p:txBody>
        </p:sp>
      </p:grpSp>
      <p:cxnSp>
        <p:nvCxnSpPr>
          <p:cNvPr id="17" name="Conector drept 16">
            <a:extLst>
              <a:ext uri="{FF2B5EF4-FFF2-40B4-BE49-F238E27FC236}">
                <a16:creationId xmlns:a16="http://schemas.microsoft.com/office/drawing/2014/main" id="{6150998C-CF95-4C6F-8962-8EB2DB30177D}"/>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F86A2ACD-8CF5-48A3-A678-E213A809B332}"/>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o-RO" noProof="0" dirty="0"/>
          </a:p>
        </p:txBody>
      </p:sp>
      <p:cxnSp>
        <p:nvCxnSpPr>
          <p:cNvPr id="19" name="Conector drept 18">
            <a:extLst>
              <a:ext uri="{FF2B5EF4-FFF2-40B4-BE49-F238E27FC236}">
                <a16:creationId xmlns:a16="http://schemas.microsoft.com/office/drawing/2014/main" id="{F00811BB-0E37-4D70-84A5-97B3FBEDCBE6}"/>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D03B3046-0457-4D23-8E0C-64E3FCD620BB}"/>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o-RO" noProof="0" dirty="0"/>
          </a:p>
        </p:txBody>
      </p:sp>
      <p:sp>
        <p:nvSpPr>
          <p:cNvPr id="16" name="Substituent text 15">
            <a:extLst>
              <a:ext uri="{FF2B5EF4-FFF2-40B4-BE49-F238E27FC236}">
                <a16:creationId xmlns:a16="http://schemas.microsoft.com/office/drawing/2014/main" id="{D0092E26-7A96-4712-98A7-FFDA7C3D7721}"/>
              </a:ext>
            </a:extLst>
          </p:cNvPr>
          <p:cNvSpPr>
            <a:spLocks noGrp="1"/>
          </p:cNvSpPr>
          <p:nvPr>
            <p:ph type="body" sz="quarter" idx="26" hasCustomPrompt="1"/>
          </p:nvPr>
        </p:nvSpPr>
        <p:spPr>
          <a:xfrm>
            <a:off x="2618284" y="685667"/>
            <a:ext cx="2616212" cy="978408"/>
          </a:xfrm>
          <a:prstGeom prst="rect">
            <a:avLst/>
          </a:prstGeom>
          <a:ln w="6350">
            <a:noFill/>
          </a:ln>
        </p:spPr>
        <p:txBody>
          <a:bodyPr lIns="0" tIns="0" rIns="0" bIns="0" rtlCol="0" anchor="ctr" anchorCtr="0">
            <a:noAutofit/>
          </a:bodyPr>
          <a:lstStyle>
            <a:lvl1pPr marL="0" indent="0" algn="ctr">
              <a:buNone/>
              <a:defRPr sz="7000" b="1">
                <a:ln w="6350">
                  <a:solidFill>
                    <a:schemeClr val="tx1"/>
                  </a:solidFill>
                </a:ln>
                <a:noFill/>
                <a:latin typeface="Tahoma" panose="020B0604030504040204" pitchFamily="34" charset="0"/>
              </a:defRPr>
            </a:lvl1pPr>
          </a:lstStyle>
          <a:p>
            <a:pPr lvl="0" rtl="0"/>
            <a:r>
              <a:rPr lang="ro-RO" noProof="0" dirty="0"/>
              <a:t>20XX</a:t>
            </a:r>
          </a:p>
        </p:txBody>
      </p:sp>
      <p:sp>
        <p:nvSpPr>
          <p:cNvPr id="34" name="Substituent text 2">
            <a:extLst>
              <a:ext uri="{FF2B5EF4-FFF2-40B4-BE49-F238E27FC236}">
                <a16:creationId xmlns:a16="http://schemas.microsoft.com/office/drawing/2014/main" id="{B17B484C-F876-40B2-89DE-FC7A9E54C835}"/>
              </a:ext>
            </a:extLst>
          </p:cNvPr>
          <p:cNvSpPr>
            <a:spLocks noGrp="1"/>
          </p:cNvSpPr>
          <p:nvPr>
            <p:ph type="body" idx="27" hasCustomPrompt="1"/>
          </p:nvPr>
        </p:nvSpPr>
        <p:spPr>
          <a:xfrm>
            <a:off x="5930241" y="1079309"/>
            <a:ext cx="2810591" cy="758864"/>
          </a:xfrm>
        </p:spPr>
        <p:txBody>
          <a:bodyPr lIns="0" tIns="0" rIns="0" bIns="0" rtlCol="0">
            <a:normAutofit/>
          </a:bodyPr>
          <a:lstStyle>
            <a:lvl1pPr marL="0" indent="0">
              <a:lnSpc>
                <a:spcPct val="100000"/>
              </a:lnSpc>
              <a:spcBef>
                <a:spcPts val="600"/>
              </a:spcBef>
              <a:buClr>
                <a:schemeClr val="tx1"/>
              </a:buClr>
              <a:buFont typeface="Courier New" panose="02070309020205020404" pitchFamily="49" charset="0"/>
              <a:buNone/>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sp>
        <p:nvSpPr>
          <p:cNvPr id="36" name="Substituent text 2">
            <a:extLst>
              <a:ext uri="{FF2B5EF4-FFF2-40B4-BE49-F238E27FC236}">
                <a16:creationId xmlns:a16="http://schemas.microsoft.com/office/drawing/2014/main" id="{99E02476-A734-4A74-BC42-F104B37C8C19}"/>
              </a:ext>
            </a:extLst>
          </p:cNvPr>
          <p:cNvSpPr>
            <a:spLocks noGrp="1"/>
          </p:cNvSpPr>
          <p:nvPr>
            <p:ph type="body" idx="29" hasCustomPrompt="1"/>
          </p:nvPr>
        </p:nvSpPr>
        <p:spPr>
          <a:xfrm>
            <a:off x="5930241" y="786637"/>
            <a:ext cx="2810591" cy="292671"/>
          </a:xfrm>
        </p:spPr>
        <p:txBody>
          <a:bodyPr lIns="0" tIns="0" rIns="0" bIns="0" rtlCol="0" anchor="t"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Tahoma" panose="020B060403050404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cxnSp>
        <p:nvCxnSpPr>
          <p:cNvPr id="14" name="Conector drept 13">
            <a:extLst>
              <a:ext uri="{FF2B5EF4-FFF2-40B4-BE49-F238E27FC236}">
                <a16:creationId xmlns:a16="http://schemas.microsoft.com/office/drawing/2014/main" id="{1AD3A3AB-488E-4090-9FD5-E005D5A9ECF5}"/>
              </a:ext>
            </a:extLst>
          </p:cNvPr>
          <p:cNvCxnSpPr>
            <a:cxnSpLocks/>
          </p:cNvCxnSpPr>
          <p:nvPr userDrawn="1"/>
        </p:nvCxnSpPr>
        <p:spPr>
          <a:xfrm rot="16200000">
            <a:off x="2094269" y="3429000"/>
            <a:ext cx="6858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BD6729DC-C5B3-485B-B5CD-F06FC3CAFD9A}"/>
              </a:ext>
            </a:extLst>
          </p:cNvPr>
          <p:cNvSpPr/>
          <p:nvPr userDrawn="1"/>
        </p:nvSpPr>
        <p:spPr>
          <a:xfrm>
            <a:off x="5372392" y="959827"/>
            <a:ext cx="301752" cy="301752"/>
          </a:xfrm>
          <a:prstGeom prst="ellipse">
            <a:avLst/>
          </a:prstGeom>
          <a:solidFill>
            <a:srgbClr val="0F172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ro-RO" noProof="0" dirty="0"/>
          </a:p>
        </p:txBody>
      </p:sp>
      <p:sp>
        <p:nvSpPr>
          <p:cNvPr id="29" name="Oval 28">
            <a:extLst>
              <a:ext uri="{FF2B5EF4-FFF2-40B4-BE49-F238E27FC236}">
                <a16:creationId xmlns:a16="http://schemas.microsoft.com/office/drawing/2014/main" id="{C4046DD7-8FB2-43D4-8E94-3D35DC3E2891}"/>
              </a:ext>
            </a:extLst>
          </p:cNvPr>
          <p:cNvSpPr/>
          <p:nvPr userDrawn="1"/>
        </p:nvSpPr>
        <p:spPr>
          <a:xfrm>
            <a:off x="5372392" y="5362327"/>
            <a:ext cx="301752" cy="301752"/>
          </a:xfrm>
          <a:prstGeom prst="ellipse">
            <a:avLst/>
          </a:prstGeom>
          <a:solidFill>
            <a:srgbClr val="0F172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ro-RO" noProof="0" dirty="0"/>
          </a:p>
        </p:txBody>
      </p:sp>
      <p:sp>
        <p:nvSpPr>
          <p:cNvPr id="30" name="Oval 29">
            <a:extLst>
              <a:ext uri="{FF2B5EF4-FFF2-40B4-BE49-F238E27FC236}">
                <a16:creationId xmlns:a16="http://schemas.microsoft.com/office/drawing/2014/main" id="{A320A73A-D3CB-4E04-B7E2-F3696B8ACDEA}"/>
              </a:ext>
            </a:extLst>
          </p:cNvPr>
          <p:cNvSpPr/>
          <p:nvPr userDrawn="1"/>
        </p:nvSpPr>
        <p:spPr>
          <a:xfrm>
            <a:off x="5372392" y="2427327"/>
            <a:ext cx="301752" cy="301752"/>
          </a:xfrm>
          <a:prstGeom prst="ellipse">
            <a:avLst/>
          </a:prstGeom>
          <a:solidFill>
            <a:srgbClr val="0F172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ro-RO" noProof="0" dirty="0"/>
          </a:p>
        </p:txBody>
      </p:sp>
      <p:sp>
        <p:nvSpPr>
          <p:cNvPr id="31" name="Oval 30">
            <a:extLst>
              <a:ext uri="{FF2B5EF4-FFF2-40B4-BE49-F238E27FC236}">
                <a16:creationId xmlns:a16="http://schemas.microsoft.com/office/drawing/2014/main" id="{3E2B01F0-78A8-41AE-95B8-811603402031}"/>
              </a:ext>
            </a:extLst>
          </p:cNvPr>
          <p:cNvSpPr/>
          <p:nvPr userDrawn="1"/>
        </p:nvSpPr>
        <p:spPr>
          <a:xfrm>
            <a:off x="5372392" y="3894827"/>
            <a:ext cx="301752" cy="301752"/>
          </a:xfrm>
          <a:prstGeom prst="ellipse">
            <a:avLst/>
          </a:prstGeom>
          <a:solidFill>
            <a:srgbClr val="0F172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ro-RO" noProof="0" dirty="0"/>
          </a:p>
        </p:txBody>
      </p:sp>
      <p:sp>
        <p:nvSpPr>
          <p:cNvPr id="32" name="Substituent text 2">
            <a:extLst>
              <a:ext uri="{FF2B5EF4-FFF2-40B4-BE49-F238E27FC236}">
                <a16:creationId xmlns:a16="http://schemas.microsoft.com/office/drawing/2014/main" id="{A70E382B-B932-45B7-BD95-6D722A4A2480}"/>
              </a:ext>
            </a:extLst>
          </p:cNvPr>
          <p:cNvSpPr>
            <a:spLocks noGrp="1"/>
          </p:cNvSpPr>
          <p:nvPr>
            <p:ph type="body" idx="31" hasCustomPrompt="1"/>
          </p:nvPr>
        </p:nvSpPr>
        <p:spPr>
          <a:xfrm>
            <a:off x="5930241" y="2532448"/>
            <a:ext cx="2810591" cy="758864"/>
          </a:xfrm>
        </p:spPr>
        <p:txBody>
          <a:bodyPr lIns="0" tIns="0" rIns="0" bIns="0" rtlCol="0">
            <a:normAutofit/>
          </a:bodyPr>
          <a:lstStyle>
            <a:lvl1pPr marL="0" indent="0">
              <a:lnSpc>
                <a:spcPct val="100000"/>
              </a:lnSpc>
              <a:spcBef>
                <a:spcPts val="600"/>
              </a:spcBef>
              <a:buClr>
                <a:schemeClr val="tx1"/>
              </a:buClr>
              <a:buFont typeface="Courier New" panose="02070309020205020404" pitchFamily="49" charset="0"/>
              <a:buNone/>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sp>
        <p:nvSpPr>
          <p:cNvPr id="33" name="Substituent text 2">
            <a:extLst>
              <a:ext uri="{FF2B5EF4-FFF2-40B4-BE49-F238E27FC236}">
                <a16:creationId xmlns:a16="http://schemas.microsoft.com/office/drawing/2014/main" id="{2F096B52-06C2-46DF-BB33-70D931283F16}"/>
              </a:ext>
            </a:extLst>
          </p:cNvPr>
          <p:cNvSpPr>
            <a:spLocks noGrp="1"/>
          </p:cNvSpPr>
          <p:nvPr>
            <p:ph type="body" idx="32" hasCustomPrompt="1"/>
          </p:nvPr>
        </p:nvSpPr>
        <p:spPr>
          <a:xfrm>
            <a:off x="5930241" y="2239776"/>
            <a:ext cx="2810591" cy="292671"/>
          </a:xfrm>
        </p:spPr>
        <p:txBody>
          <a:bodyPr lIns="0" tIns="0" rIns="0" bIns="0" rtlCol="0" anchor="t"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Tahoma" panose="020B060403050404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sp>
        <p:nvSpPr>
          <p:cNvPr id="35" name="Substituent text 2">
            <a:extLst>
              <a:ext uri="{FF2B5EF4-FFF2-40B4-BE49-F238E27FC236}">
                <a16:creationId xmlns:a16="http://schemas.microsoft.com/office/drawing/2014/main" id="{5D87FD43-95C9-4217-AD5F-FE02E28AD4CE}"/>
              </a:ext>
            </a:extLst>
          </p:cNvPr>
          <p:cNvSpPr>
            <a:spLocks noGrp="1"/>
          </p:cNvSpPr>
          <p:nvPr>
            <p:ph type="body" idx="33" hasCustomPrompt="1"/>
          </p:nvPr>
        </p:nvSpPr>
        <p:spPr>
          <a:xfrm>
            <a:off x="5930241" y="3985587"/>
            <a:ext cx="2810591" cy="758864"/>
          </a:xfrm>
        </p:spPr>
        <p:txBody>
          <a:bodyPr lIns="0" tIns="0" rIns="0" bIns="0" rtlCol="0">
            <a:normAutofit/>
          </a:bodyPr>
          <a:lstStyle>
            <a:lvl1pPr marL="0" indent="0">
              <a:lnSpc>
                <a:spcPct val="100000"/>
              </a:lnSpc>
              <a:spcBef>
                <a:spcPts val="600"/>
              </a:spcBef>
              <a:buClr>
                <a:schemeClr val="tx1"/>
              </a:buClr>
              <a:buFont typeface="Courier New" panose="02070309020205020404" pitchFamily="49" charset="0"/>
              <a:buNone/>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sp>
        <p:nvSpPr>
          <p:cNvPr id="37" name="Substituent text 2">
            <a:extLst>
              <a:ext uri="{FF2B5EF4-FFF2-40B4-BE49-F238E27FC236}">
                <a16:creationId xmlns:a16="http://schemas.microsoft.com/office/drawing/2014/main" id="{A6706CEB-523E-4248-9A66-5D139D8B0DE5}"/>
              </a:ext>
            </a:extLst>
          </p:cNvPr>
          <p:cNvSpPr>
            <a:spLocks noGrp="1"/>
          </p:cNvSpPr>
          <p:nvPr>
            <p:ph type="body" idx="34" hasCustomPrompt="1"/>
          </p:nvPr>
        </p:nvSpPr>
        <p:spPr>
          <a:xfrm>
            <a:off x="5930241" y="3692915"/>
            <a:ext cx="2810591" cy="292671"/>
          </a:xfrm>
        </p:spPr>
        <p:txBody>
          <a:bodyPr lIns="0" tIns="0" rIns="0" bIns="0" rtlCol="0" anchor="t"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Tahoma" panose="020B060403050404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sp>
        <p:nvSpPr>
          <p:cNvPr id="38" name="Substituent text 2">
            <a:extLst>
              <a:ext uri="{FF2B5EF4-FFF2-40B4-BE49-F238E27FC236}">
                <a16:creationId xmlns:a16="http://schemas.microsoft.com/office/drawing/2014/main" id="{6ADC931C-F9B2-467E-A024-CB5BE74BAD85}"/>
              </a:ext>
            </a:extLst>
          </p:cNvPr>
          <p:cNvSpPr>
            <a:spLocks noGrp="1"/>
          </p:cNvSpPr>
          <p:nvPr>
            <p:ph type="body" idx="35" hasCustomPrompt="1"/>
          </p:nvPr>
        </p:nvSpPr>
        <p:spPr>
          <a:xfrm>
            <a:off x="5930241" y="5438727"/>
            <a:ext cx="2810591" cy="758864"/>
          </a:xfrm>
        </p:spPr>
        <p:txBody>
          <a:bodyPr lIns="0" tIns="0" rIns="0" bIns="0" rtlCol="0">
            <a:normAutofit/>
          </a:bodyPr>
          <a:lstStyle>
            <a:lvl1pPr marL="0" indent="0">
              <a:lnSpc>
                <a:spcPct val="100000"/>
              </a:lnSpc>
              <a:spcBef>
                <a:spcPts val="600"/>
              </a:spcBef>
              <a:buClr>
                <a:schemeClr val="tx1"/>
              </a:buClr>
              <a:buFont typeface="Courier New" panose="02070309020205020404" pitchFamily="49" charset="0"/>
              <a:buNone/>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sp>
        <p:nvSpPr>
          <p:cNvPr id="39" name="Substituent text 2">
            <a:extLst>
              <a:ext uri="{FF2B5EF4-FFF2-40B4-BE49-F238E27FC236}">
                <a16:creationId xmlns:a16="http://schemas.microsoft.com/office/drawing/2014/main" id="{0A301DE6-2E75-41F5-9314-B269815BA3F3}"/>
              </a:ext>
            </a:extLst>
          </p:cNvPr>
          <p:cNvSpPr>
            <a:spLocks noGrp="1"/>
          </p:cNvSpPr>
          <p:nvPr>
            <p:ph type="body" idx="36" hasCustomPrompt="1"/>
          </p:nvPr>
        </p:nvSpPr>
        <p:spPr>
          <a:xfrm>
            <a:off x="5930241" y="5146055"/>
            <a:ext cx="2810591" cy="292671"/>
          </a:xfrm>
        </p:spPr>
        <p:txBody>
          <a:bodyPr lIns="0" tIns="0" rIns="0" bIns="0" rtlCol="0" anchor="t"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Tahoma" panose="020B060403050404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sp>
        <p:nvSpPr>
          <p:cNvPr id="40" name="Substituent text 15">
            <a:extLst>
              <a:ext uri="{FF2B5EF4-FFF2-40B4-BE49-F238E27FC236}">
                <a16:creationId xmlns:a16="http://schemas.microsoft.com/office/drawing/2014/main" id="{B9154606-4DE0-4DC7-830A-371423BE4201}"/>
              </a:ext>
            </a:extLst>
          </p:cNvPr>
          <p:cNvSpPr>
            <a:spLocks noGrp="1"/>
          </p:cNvSpPr>
          <p:nvPr>
            <p:ph type="body" sz="quarter" idx="37" hasCustomPrompt="1"/>
          </p:nvPr>
        </p:nvSpPr>
        <p:spPr>
          <a:xfrm>
            <a:off x="2618284" y="2153566"/>
            <a:ext cx="2616212" cy="978408"/>
          </a:xfrm>
          <a:prstGeom prst="rect">
            <a:avLst/>
          </a:prstGeom>
          <a:ln w="6350">
            <a:noFill/>
          </a:ln>
        </p:spPr>
        <p:txBody>
          <a:bodyPr lIns="0" tIns="0" rIns="0" bIns="0" rtlCol="0" anchor="ctr" anchorCtr="0">
            <a:noAutofit/>
          </a:bodyPr>
          <a:lstStyle>
            <a:lvl1pPr marL="0" indent="0" algn="ctr">
              <a:buNone/>
              <a:defRPr sz="7000" b="1">
                <a:ln w="6350">
                  <a:solidFill>
                    <a:schemeClr val="tx1"/>
                  </a:solidFill>
                </a:ln>
                <a:noFill/>
                <a:latin typeface="Tahoma" panose="020B0604030504040204" pitchFamily="34" charset="0"/>
              </a:defRPr>
            </a:lvl1pPr>
          </a:lstStyle>
          <a:p>
            <a:pPr lvl="0" rtl="0"/>
            <a:r>
              <a:rPr lang="ro-RO" noProof="0" dirty="0"/>
              <a:t>20XX</a:t>
            </a:r>
          </a:p>
        </p:txBody>
      </p:sp>
      <p:sp>
        <p:nvSpPr>
          <p:cNvPr id="41" name="Substituent text 15">
            <a:extLst>
              <a:ext uri="{FF2B5EF4-FFF2-40B4-BE49-F238E27FC236}">
                <a16:creationId xmlns:a16="http://schemas.microsoft.com/office/drawing/2014/main" id="{5AC8C127-0F88-413C-B7BA-2ED0F81E7D4E}"/>
              </a:ext>
            </a:extLst>
          </p:cNvPr>
          <p:cNvSpPr>
            <a:spLocks noGrp="1"/>
          </p:cNvSpPr>
          <p:nvPr>
            <p:ph type="body" sz="quarter" idx="38" hasCustomPrompt="1"/>
          </p:nvPr>
        </p:nvSpPr>
        <p:spPr>
          <a:xfrm>
            <a:off x="2618284" y="3621465"/>
            <a:ext cx="2616212" cy="978408"/>
          </a:xfrm>
          <a:prstGeom prst="rect">
            <a:avLst/>
          </a:prstGeom>
          <a:ln w="6350">
            <a:noFill/>
          </a:ln>
        </p:spPr>
        <p:txBody>
          <a:bodyPr lIns="0" tIns="0" rIns="0" bIns="0" rtlCol="0" anchor="ctr" anchorCtr="0">
            <a:noAutofit/>
          </a:bodyPr>
          <a:lstStyle>
            <a:lvl1pPr marL="0" indent="0" algn="ctr">
              <a:buNone/>
              <a:defRPr sz="7000" b="1">
                <a:ln w="6350">
                  <a:solidFill>
                    <a:schemeClr val="tx1"/>
                  </a:solidFill>
                </a:ln>
                <a:noFill/>
                <a:latin typeface="Tahoma" panose="020B0604030504040204" pitchFamily="34" charset="0"/>
              </a:defRPr>
            </a:lvl1pPr>
          </a:lstStyle>
          <a:p>
            <a:pPr lvl="0" rtl="0"/>
            <a:r>
              <a:rPr lang="ro-RO" noProof="0" dirty="0"/>
              <a:t>20XX</a:t>
            </a:r>
          </a:p>
        </p:txBody>
      </p:sp>
      <p:sp>
        <p:nvSpPr>
          <p:cNvPr id="42" name="Substituent text 15">
            <a:extLst>
              <a:ext uri="{FF2B5EF4-FFF2-40B4-BE49-F238E27FC236}">
                <a16:creationId xmlns:a16="http://schemas.microsoft.com/office/drawing/2014/main" id="{63C5707A-6E08-4B58-A5FE-40063DB6548E}"/>
              </a:ext>
            </a:extLst>
          </p:cNvPr>
          <p:cNvSpPr>
            <a:spLocks noGrp="1"/>
          </p:cNvSpPr>
          <p:nvPr>
            <p:ph type="body" sz="quarter" idx="39" hasCustomPrompt="1"/>
          </p:nvPr>
        </p:nvSpPr>
        <p:spPr>
          <a:xfrm>
            <a:off x="2618284" y="5089363"/>
            <a:ext cx="2616212" cy="978408"/>
          </a:xfrm>
          <a:prstGeom prst="rect">
            <a:avLst/>
          </a:prstGeom>
          <a:ln w="6350">
            <a:noFill/>
          </a:ln>
        </p:spPr>
        <p:txBody>
          <a:bodyPr lIns="0" tIns="0" rIns="0" bIns="0" rtlCol="0" anchor="ctr" anchorCtr="0">
            <a:noAutofit/>
          </a:bodyPr>
          <a:lstStyle>
            <a:lvl1pPr marL="0" indent="0" algn="ctr">
              <a:buNone/>
              <a:defRPr sz="7000" b="1">
                <a:ln w="6350">
                  <a:solidFill>
                    <a:schemeClr val="tx1"/>
                  </a:solidFill>
                </a:ln>
                <a:noFill/>
                <a:latin typeface="Tahoma" panose="020B0604030504040204" pitchFamily="34" charset="0"/>
              </a:defRPr>
            </a:lvl1pPr>
          </a:lstStyle>
          <a:p>
            <a:pPr lvl="0" rtl="0"/>
            <a:r>
              <a:rPr lang="ro-RO" noProof="0" dirty="0"/>
              <a:t>20XX</a:t>
            </a:r>
          </a:p>
        </p:txBody>
      </p:sp>
    </p:spTree>
    <p:extLst>
      <p:ext uri="{BB962C8B-B14F-4D97-AF65-F5344CB8AC3E}">
        <p14:creationId xmlns:p14="http://schemas.microsoft.com/office/powerpoint/2010/main" val="362753567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Aspect tabel">
    <p:spTree>
      <p:nvGrpSpPr>
        <p:cNvPr id="1" name=""/>
        <p:cNvGrpSpPr/>
        <p:nvPr/>
      </p:nvGrpSpPr>
      <p:grpSpPr>
        <a:xfrm>
          <a:off x="0" y="0"/>
          <a:ext cx="0" cy="0"/>
          <a:chOff x="0" y="0"/>
          <a:chExt cx="0" cy="0"/>
        </a:xfrm>
      </p:grpSpPr>
      <p:sp>
        <p:nvSpPr>
          <p:cNvPr id="7" name="Dreptunghi 6">
            <a:extLst>
              <a:ext uri="{FF2B5EF4-FFF2-40B4-BE49-F238E27FC236}">
                <a16:creationId xmlns:a16="http://schemas.microsoft.com/office/drawing/2014/main" id="{09F1B35C-893A-4033-ADC0-2192AFA2927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endParaRPr lang="ro-RO" noProof="0" dirty="0"/>
          </a:p>
        </p:txBody>
      </p:sp>
      <p:sp>
        <p:nvSpPr>
          <p:cNvPr id="2" name="Titlu 1">
            <a:extLst>
              <a:ext uri="{FF2B5EF4-FFF2-40B4-BE49-F238E27FC236}">
                <a16:creationId xmlns:a16="http://schemas.microsoft.com/office/drawing/2014/main" id="{CD637DF8-B064-4F36-89F8-EBF538A2E7F2}"/>
              </a:ext>
            </a:extLst>
          </p:cNvPr>
          <p:cNvSpPr>
            <a:spLocks noGrp="1"/>
          </p:cNvSpPr>
          <p:nvPr>
            <p:ph type="title" hasCustomPrompt="1"/>
          </p:nvPr>
        </p:nvSpPr>
        <p:spPr>
          <a:xfrm>
            <a:off x="803276" y="2260000"/>
            <a:ext cx="3911599" cy="1177174"/>
          </a:xfrm>
        </p:spPr>
        <p:txBody>
          <a:bodyPr lIns="0" tIns="0" rIns="0" bIns="0" rtlCol="0" anchor="b">
            <a:normAutofit/>
          </a:bodyPr>
          <a:lstStyle>
            <a:lvl1pPr>
              <a:defRPr sz="3600"/>
            </a:lvl1pPr>
          </a:lstStyle>
          <a:p>
            <a:pPr rtl="0"/>
            <a:r>
              <a:rPr lang="ro-RO" noProof="0" dirty="0"/>
              <a:t>FACEȚI CLIC PENTRU A EDITA</a:t>
            </a:r>
          </a:p>
        </p:txBody>
      </p:sp>
      <p:sp>
        <p:nvSpPr>
          <p:cNvPr id="3" name="Substituent text 2">
            <a:extLst>
              <a:ext uri="{FF2B5EF4-FFF2-40B4-BE49-F238E27FC236}">
                <a16:creationId xmlns:a16="http://schemas.microsoft.com/office/drawing/2014/main" id="{8A72532A-5006-46B7-AE99-3A6891CD0254}"/>
              </a:ext>
            </a:extLst>
          </p:cNvPr>
          <p:cNvSpPr>
            <a:spLocks noGrp="1"/>
          </p:cNvSpPr>
          <p:nvPr>
            <p:ph type="body" idx="1" hasCustomPrompt="1"/>
          </p:nvPr>
        </p:nvSpPr>
        <p:spPr>
          <a:xfrm>
            <a:off x="826770" y="3890303"/>
            <a:ext cx="3275463" cy="882062"/>
          </a:xfrm>
        </p:spPr>
        <p:txBody>
          <a:bodyPr lIns="0" tIns="0" rIns="0" bIns="0" rtlCol="0">
            <a:normAutofit/>
          </a:bodyPr>
          <a:lstStyle>
            <a:lvl1pPr marL="0" indent="0">
              <a:lnSpc>
                <a:spcPct val="100000"/>
              </a:lnSpc>
              <a:buNone/>
              <a:defRPr sz="1800" b="1">
                <a:solidFill>
                  <a:schemeClr val="tx1"/>
                </a:solidFill>
                <a:latin typeface="+mn-lt"/>
                <a:cs typeface="Segoe UI Semibold" panose="020B07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sp>
        <p:nvSpPr>
          <p:cNvPr id="4" name="Substituent dată 3">
            <a:extLst>
              <a:ext uri="{FF2B5EF4-FFF2-40B4-BE49-F238E27FC236}">
                <a16:creationId xmlns:a16="http://schemas.microsoft.com/office/drawing/2014/main" id="{49EFC6D7-3241-401C-A16A-4A7CC2653954}"/>
              </a:ext>
            </a:extLst>
          </p:cNvPr>
          <p:cNvSpPr>
            <a:spLocks noGrp="1"/>
          </p:cNvSpPr>
          <p:nvPr>
            <p:ph type="dt" sz="half" idx="10"/>
          </p:nvPr>
        </p:nvSpPr>
        <p:spPr/>
        <p:txBody>
          <a:bodyPr rtlCol="0"/>
          <a:lstStyle/>
          <a:p>
            <a:pPr rtl="0"/>
            <a:r>
              <a:rPr lang="ro-RO" noProof="0" dirty="0"/>
              <a:t>DD.MM.20XX</a:t>
            </a:r>
          </a:p>
        </p:txBody>
      </p:sp>
      <p:sp>
        <p:nvSpPr>
          <p:cNvPr id="5" name="Substituent subsol 4">
            <a:extLst>
              <a:ext uri="{FF2B5EF4-FFF2-40B4-BE49-F238E27FC236}">
                <a16:creationId xmlns:a16="http://schemas.microsoft.com/office/drawing/2014/main" id="{F345D6DC-ABA5-4D00-9CD3-92FFDD1FA2DC}"/>
              </a:ext>
            </a:extLst>
          </p:cNvPr>
          <p:cNvSpPr>
            <a:spLocks noGrp="1"/>
          </p:cNvSpPr>
          <p:nvPr>
            <p:ph type="ftr" sz="quarter" idx="11"/>
          </p:nvPr>
        </p:nvSpPr>
        <p:spPr/>
        <p:txBody>
          <a:bodyPr rtlCol="0"/>
          <a:lstStyle/>
          <a:p>
            <a:pPr rtl="0"/>
            <a:r>
              <a:rPr lang="ro-RO" noProof="0" dirty="0"/>
              <a:t>ADĂUGAREA UNUI SUBSOL</a:t>
            </a:r>
          </a:p>
        </p:txBody>
      </p:sp>
      <p:sp>
        <p:nvSpPr>
          <p:cNvPr id="6" name="Substituent număr diapozitiv 5">
            <a:extLst>
              <a:ext uri="{FF2B5EF4-FFF2-40B4-BE49-F238E27FC236}">
                <a16:creationId xmlns:a16="http://schemas.microsoft.com/office/drawing/2014/main" id="{92459C86-0106-40E0-AA18-795EC5787677}"/>
              </a:ext>
            </a:extLst>
          </p:cNvPr>
          <p:cNvSpPr>
            <a:spLocks noGrp="1"/>
          </p:cNvSpPr>
          <p:nvPr>
            <p:ph type="sldNum" sz="quarter" idx="12"/>
          </p:nvPr>
        </p:nvSpPr>
        <p:spPr/>
        <p:txBody>
          <a:bodyPr rtlCol="0"/>
          <a:lstStyle/>
          <a:p>
            <a:pPr rtl="0"/>
            <a:fld id="{8D581BC7-E183-40DB-AC97-C19EA4EB8894}" type="slidenum">
              <a:rPr lang="ro-RO" noProof="0" smtClean="0"/>
              <a:t>‹#›</a:t>
            </a:fld>
            <a:endParaRPr lang="ro-RO" noProof="0" dirty="0"/>
          </a:p>
        </p:txBody>
      </p:sp>
      <p:sp>
        <p:nvSpPr>
          <p:cNvPr id="11" name="Substituent imagine 10">
            <a:extLst>
              <a:ext uri="{FF2B5EF4-FFF2-40B4-BE49-F238E27FC236}">
                <a16:creationId xmlns:a16="http://schemas.microsoft.com/office/drawing/2014/main" id="{6D14F7B3-A6CF-491C-9855-75B5784CC456}"/>
              </a:ext>
            </a:extLst>
          </p:cNvPr>
          <p:cNvSpPr>
            <a:spLocks noGrp="1"/>
          </p:cNvSpPr>
          <p:nvPr>
            <p:ph type="pic" sz="quarter" idx="13"/>
          </p:nvPr>
        </p:nvSpPr>
        <p:spPr>
          <a:xfrm>
            <a:off x="831850" y="859665"/>
            <a:ext cx="1078992" cy="548640"/>
          </a:xfrm>
        </p:spPr>
        <p:txBody>
          <a:bodyPr rtlCol="0" anchor="ctr" anchorCtr="0">
            <a:normAutofit/>
          </a:bodyPr>
          <a:lstStyle>
            <a:lvl1pPr marL="0" indent="0" algn="ctr">
              <a:buNone/>
              <a:defRPr sz="1200"/>
            </a:lvl1pPr>
          </a:lstStyle>
          <a:p>
            <a:pPr rtl="0"/>
            <a:r>
              <a:rPr lang="ro-RO" noProof="0"/>
              <a:t>Faceți clic pe pictogramă pentru a adăuga o imagine</a:t>
            </a:r>
            <a:endParaRPr lang="ro-RO" noProof="0" dirty="0"/>
          </a:p>
        </p:txBody>
      </p:sp>
      <p:grpSp>
        <p:nvGrpSpPr>
          <p:cNvPr id="15" name="Grup 14">
            <a:extLst>
              <a:ext uri="{FF2B5EF4-FFF2-40B4-BE49-F238E27FC236}">
                <a16:creationId xmlns:a16="http://schemas.microsoft.com/office/drawing/2014/main" id="{B7317392-EF87-4050-8BBE-32F74B0CF15A}"/>
              </a:ext>
            </a:extLst>
          </p:cNvPr>
          <p:cNvGrpSpPr/>
          <p:nvPr userDrawn="1"/>
        </p:nvGrpSpPr>
        <p:grpSpPr>
          <a:xfrm>
            <a:off x="0" y="3598737"/>
            <a:ext cx="3352378" cy="100800"/>
            <a:chOff x="-1228304" y="3240138"/>
            <a:chExt cx="3352378" cy="100800"/>
          </a:xfrm>
        </p:grpSpPr>
        <p:cxnSp>
          <p:nvCxnSpPr>
            <p:cNvPr id="13" name="Conector drept 12">
              <a:extLst>
                <a:ext uri="{FF2B5EF4-FFF2-40B4-BE49-F238E27FC236}">
                  <a16:creationId xmlns:a16="http://schemas.microsoft.com/office/drawing/2014/main" id="{785A4134-866D-4143-AC1E-8A2FFDB49855}"/>
                </a:ext>
              </a:extLst>
            </p:cNvPr>
            <p:cNvCxnSpPr>
              <a:cxnSpLocks/>
            </p:cNvCxnSpPr>
            <p:nvPr userDrawn="1"/>
          </p:nvCxnSpPr>
          <p:spPr>
            <a:xfrm>
              <a:off x="-1228304" y="3290538"/>
              <a:ext cx="3316941"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1BBC5D9C-B8FB-455B-9398-36DB21F2765E}"/>
                </a:ext>
              </a:extLst>
            </p:cNvPr>
            <p:cNvSpPr/>
            <p:nvPr userDrawn="1"/>
          </p:nvSpPr>
          <p:spPr>
            <a:xfrm>
              <a:off x="2023274" y="3240138"/>
              <a:ext cx="100800"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ro-RO" noProof="0" dirty="0"/>
            </a:p>
          </p:txBody>
        </p:sp>
      </p:grpSp>
      <p:sp>
        <p:nvSpPr>
          <p:cNvPr id="17" name="Oval 16">
            <a:extLst>
              <a:ext uri="{FF2B5EF4-FFF2-40B4-BE49-F238E27FC236}">
                <a16:creationId xmlns:a16="http://schemas.microsoft.com/office/drawing/2014/main" id="{72225750-E4CE-4A81-A0C3-4023030D637E}"/>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o-RO" noProof="0" dirty="0"/>
          </a:p>
        </p:txBody>
      </p:sp>
      <p:cxnSp>
        <p:nvCxnSpPr>
          <p:cNvPr id="18" name="Conector drept 17">
            <a:extLst>
              <a:ext uri="{FF2B5EF4-FFF2-40B4-BE49-F238E27FC236}">
                <a16:creationId xmlns:a16="http://schemas.microsoft.com/office/drawing/2014/main" id="{3819C324-07DF-49DB-A08C-0E6155CE3041}"/>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75A34025-44F2-4A09-8629-F1794E9D35AF}"/>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o-RO" noProof="0" dirty="0"/>
          </a:p>
        </p:txBody>
      </p:sp>
      <p:cxnSp>
        <p:nvCxnSpPr>
          <p:cNvPr id="20" name="Conector drept 19">
            <a:extLst>
              <a:ext uri="{FF2B5EF4-FFF2-40B4-BE49-F238E27FC236}">
                <a16:creationId xmlns:a16="http://schemas.microsoft.com/office/drawing/2014/main" id="{815854A2-EAE9-4B2A-84CF-5A4BD753863A}"/>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Substituent tabel 9">
            <a:extLst>
              <a:ext uri="{FF2B5EF4-FFF2-40B4-BE49-F238E27FC236}">
                <a16:creationId xmlns:a16="http://schemas.microsoft.com/office/drawing/2014/main" id="{3F646CE6-E75B-4112-896D-5A26E1F1520E}"/>
              </a:ext>
            </a:extLst>
          </p:cNvPr>
          <p:cNvSpPr>
            <a:spLocks noGrp="1"/>
          </p:cNvSpPr>
          <p:nvPr>
            <p:ph type="tbl" sz="quarter" idx="14"/>
          </p:nvPr>
        </p:nvSpPr>
        <p:spPr>
          <a:xfrm>
            <a:off x="5518150" y="860425"/>
            <a:ext cx="5870575" cy="4867275"/>
          </a:xfrm>
        </p:spPr>
        <p:txBody>
          <a:bodyPr rtlCol="0" anchor="ctr" anchorCtr="0">
            <a:normAutofit/>
          </a:bodyPr>
          <a:lstStyle>
            <a:lvl1pPr marL="0" indent="0" algn="ctr">
              <a:buNone/>
              <a:defRPr sz="2000"/>
            </a:lvl1pPr>
          </a:lstStyle>
          <a:p>
            <a:pPr rtl="0"/>
            <a:r>
              <a:rPr lang="ro-RO" noProof="0"/>
              <a:t>Faceți clic pe pictogramă pentru a adăuga un tabel</a:t>
            </a:r>
            <a:endParaRPr lang="ro-RO" noProof="0" dirty="0"/>
          </a:p>
        </p:txBody>
      </p:sp>
    </p:spTree>
    <p:extLst>
      <p:ext uri="{BB962C8B-B14F-4D97-AF65-F5344CB8AC3E}">
        <p14:creationId xmlns:p14="http://schemas.microsoft.com/office/powerpoint/2010/main" val="318392325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Aspect conținut de echipă">
    <p:spTree>
      <p:nvGrpSpPr>
        <p:cNvPr id="1" name=""/>
        <p:cNvGrpSpPr/>
        <p:nvPr/>
      </p:nvGrpSpPr>
      <p:grpSpPr>
        <a:xfrm>
          <a:off x="0" y="0"/>
          <a:ext cx="0" cy="0"/>
          <a:chOff x="0" y="0"/>
          <a:chExt cx="0" cy="0"/>
        </a:xfrm>
      </p:grpSpPr>
      <p:sp>
        <p:nvSpPr>
          <p:cNvPr id="7" name="Dreptunghi 6">
            <a:extLst>
              <a:ext uri="{FF2B5EF4-FFF2-40B4-BE49-F238E27FC236}">
                <a16:creationId xmlns:a16="http://schemas.microsoft.com/office/drawing/2014/main" id="{09F1B35C-893A-4033-ADC0-2192AFA2927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endParaRPr lang="ro-RO" noProof="0" dirty="0"/>
          </a:p>
        </p:txBody>
      </p:sp>
      <p:sp>
        <p:nvSpPr>
          <p:cNvPr id="2" name="Titlu 1">
            <a:extLst>
              <a:ext uri="{FF2B5EF4-FFF2-40B4-BE49-F238E27FC236}">
                <a16:creationId xmlns:a16="http://schemas.microsoft.com/office/drawing/2014/main" id="{CD637DF8-B064-4F36-89F8-EBF538A2E7F2}"/>
              </a:ext>
            </a:extLst>
          </p:cNvPr>
          <p:cNvSpPr>
            <a:spLocks noGrp="1"/>
          </p:cNvSpPr>
          <p:nvPr>
            <p:ph type="title" hasCustomPrompt="1"/>
          </p:nvPr>
        </p:nvSpPr>
        <p:spPr>
          <a:xfrm>
            <a:off x="803277" y="1608523"/>
            <a:ext cx="2828198" cy="1286838"/>
          </a:xfrm>
        </p:spPr>
        <p:txBody>
          <a:bodyPr lIns="0" tIns="0" rIns="0" bIns="0" rtlCol="0" anchor="b">
            <a:normAutofit/>
          </a:bodyPr>
          <a:lstStyle>
            <a:lvl1pPr>
              <a:defRPr sz="3600"/>
            </a:lvl1pPr>
          </a:lstStyle>
          <a:p>
            <a:pPr rtl="0"/>
            <a:r>
              <a:rPr lang="ro-RO" noProof="0" dirty="0"/>
              <a:t>FACEȚI CLIC PENTRU A EDITA</a:t>
            </a:r>
          </a:p>
        </p:txBody>
      </p:sp>
      <p:sp>
        <p:nvSpPr>
          <p:cNvPr id="3" name="Substituent text 2">
            <a:extLst>
              <a:ext uri="{FF2B5EF4-FFF2-40B4-BE49-F238E27FC236}">
                <a16:creationId xmlns:a16="http://schemas.microsoft.com/office/drawing/2014/main" id="{8A72532A-5006-46B7-AE99-3A6891CD0254}"/>
              </a:ext>
            </a:extLst>
          </p:cNvPr>
          <p:cNvSpPr>
            <a:spLocks noGrp="1"/>
          </p:cNvSpPr>
          <p:nvPr>
            <p:ph type="body" idx="1" hasCustomPrompt="1"/>
          </p:nvPr>
        </p:nvSpPr>
        <p:spPr>
          <a:xfrm>
            <a:off x="826771" y="3244567"/>
            <a:ext cx="2828198" cy="2098138"/>
          </a:xfrm>
        </p:spPr>
        <p:txBody>
          <a:bodyPr lIns="0" tIns="0" rIns="0" bIns="0" rtlCol="0">
            <a:normAutofit/>
          </a:bodyPr>
          <a:lstStyle>
            <a:lvl1pPr marL="0" indent="0">
              <a:lnSpc>
                <a:spcPct val="100000"/>
              </a:lnSpc>
              <a:buNone/>
              <a:defRPr sz="1800" b="1">
                <a:solidFill>
                  <a:schemeClr val="tx1"/>
                </a:solidFill>
                <a:latin typeface="+mn-lt"/>
                <a:cs typeface="Segoe UI Semibold" panose="020B07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sp>
        <p:nvSpPr>
          <p:cNvPr id="4" name="Substituent dată 3">
            <a:extLst>
              <a:ext uri="{FF2B5EF4-FFF2-40B4-BE49-F238E27FC236}">
                <a16:creationId xmlns:a16="http://schemas.microsoft.com/office/drawing/2014/main" id="{49EFC6D7-3241-401C-A16A-4A7CC2653954}"/>
              </a:ext>
            </a:extLst>
          </p:cNvPr>
          <p:cNvSpPr>
            <a:spLocks noGrp="1"/>
          </p:cNvSpPr>
          <p:nvPr>
            <p:ph type="dt" sz="half" idx="10"/>
          </p:nvPr>
        </p:nvSpPr>
        <p:spPr/>
        <p:txBody>
          <a:bodyPr rtlCol="0"/>
          <a:lstStyle/>
          <a:p>
            <a:pPr rtl="0"/>
            <a:r>
              <a:rPr lang="ro-RO" noProof="0" dirty="0"/>
              <a:t>DD.MM.20XX</a:t>
            </a:r>
          </a:p>
        </p:txBody>
      </p:sp>
      <p:sp>
        <p:nvSpPr>
          <p:cNvPr id="5" name="Substituent subsol 4">
            <a:extLst>
              <a:ext uri="{FF2B5EF4-FFF2-40B4-BE49-F238E27FC236}">
                <a16:creationId xmlns:a16="http://schemas.microsoft.com/office/drawing/2014/main" id="{F345D6DC-ABA5-4D00-9CD3-92FFDD1FA2DC}"/>
              </a:ext>
            </a:extLst>
          </p:cNvPr>
          <p:cNvSpPr>
            <a:spLocks noGrp="1"/>
          </p:cNvSpPr>
          <p:nvPr>
            <p:ph type="ftr" sz="quarter" idx="11"/>
          </p:nvPr>
        </p:nvSpPr>
        <p:spPr/>
        <p:txBody>
          <a:bodyPr rtlCol="0"/>
          <a:lstStyle/>
          <a:p>
            <a:pPr rtl="0"/>
            <a:r>
              <a:rPr lang="ro-RO" noProof="0" dirty="0"/>
              <a:t>ADĂUGAREA UNUI SUBSOL</a:t>
            </a:r>
          </a:p>
        </p:txBody>
      </p:sp>
      <p:sp>
        <p:nvSpPr>
          <p:cNvPr id="6" name="Substituent număr diapozitiv 5">
            <a:extLst>
              <a:ext uri="{FF2B5EF4-FFF2-40B4-BE49-F238E27FC236}">
                <a16:creationId xmlns:a16="http://schemas.microsoft.com/office/drawing/2014/main" id="{92459C86-0106-40E0-AA18-795EC5787677}"/>
              </a:ext>
            </a:extLst>
          </p:cNvPr>
          <p:cNvSpPr>
            <a:spLocks noGrp="1"/>
          </p:cNvSpPr>
          <p:nvPr>
            <p:ph type="sldNum" sz="quarter" idx="12"/>
          </p:nvPr>
        </p:nvSpPr>
        <p:spPr/>
        <p:txBody>
          <a:bodyPr rtlCol="0"/>
          <a:lstStyle/>
          <a:p>
            <a:pPr rtl="0"/>
            <a:fld id="{8D581BC7-E183-40DB-AC97-C19EA4EB8894}" type="slidenum">
              <a:rPr lang="ro-RO" noProof="0" smtClean="0"/>
              <a:t>‹#›</a:t>
            </a:fld>
            <a:endParaRPr lang="ro-RO" noProof="0" dirty="0"/>
          </a:p>
        </p:txBody>
      </p:sp>
      <p:sp>
        <p:nvSpPr>
          <p:cNvPr id="11" name="Substituent imagine 10">
            <a:extLst>
              <a:ext uri="{FF2B5EF4-FFF2-40B4-BE49-F238E27FC236}">
                <a16:creationId xmlns:a16="http://schemas.microsoft.com/office/drawing/2014/main" id="{6D14F7B3-A6CF-491C-9855-75B5784CC456}"/>
              </a:ext>
            </a:extLst>
          </p:cNvPr>
          <p:cNvSpPr>
            <a:spLocks noGrp="1"/>
          </p:cNvSpPr>
          <p:nvPr>
            <p:ph type="pic" sz="quarter" idx="13"/>
          </p:nvPr>
        </p:nvSpPr>
        <p:spPr>
          <a:xfrm>
            <a:off x="831850" y="859665"/>
            <a:ext cx="1078992" cy="548640"/>
          </a:xfrm>
        </p:spPr>
        <p:txBody>
          <a:bodyPr rtlCol="0" anchor="ctr" anchorCtr="0">
            <a:normAutofit/>
          </a:bodyPr>
          <a:lstStyle>
            <a:lvl1pPr marL="0" indent="0" algn="ctr">
              <a:buNone/>
              <a:defRPr sz="1200"/>
            </a:lvl1pPr>
          </a:lstStyle>
          <a:p>
            <a:pPr rtl="0"/>
            <a:r>
              <a:rPr lang="ro-RO" noProof="0"/>
              <a:t>Faceți clic pe pictogramă pentru a adăuga o imagine</a:t>
            </a:r>
            <a:endParaRPr lang="ro-RO" noProof="0" dirty="0"/>
          </a:p>
        </p:txBody>
      </p:sp>
      <p:grpSp>
        <p:nvGrpSpPr>
          <p:cNvPr id="15" name="Grup 14">
            <a:extLst>
              <a:ext uri="{FF2B5EF4-FFF2-40B4-BE49-F238E27FC236}">
                <a16:creationId xmlns:a16="http://schemas.microsoft.com/office/drawing/2014/main" id="{B7317392-EF87-4050-8BBE-32F74B0CF15A}"/>
              </a:ext>
            </a:extLst>
          </p:cNvPr>
          <p:cNvGrpSpPr/>
          <p:nvPr userDrawn="1"/>
        </p:nvGrpSpPr>
        <p:grpSpPr>
          <a:xfrm>
            <a:off x="0" y="2993948"/>
            <a:ext cx="2705796" cy="100800"/>
            <a:chOff x="0" y="3240138"/>
            <a:chExt cx="2705796" cy="100800"/>
          </a:xfrm>
        </p:grpSpPr>
        <p:cxnSp>
          <p:nvCxnSpPr>
            <p:cNvPr id="13" name="Conector drept 12">
              <a:extLst>
                <a:ext uri="{FF2B5EF4-FFF2-40B4-BE49-F238E27FC236}">
                  <a16:creationId xmlns:a16="http://schemas.microsoft.com/office/drawing/2014/main" id="{785A4134-866D-4143-AC1E-8A2FFDB49855}"/>
                </a:ext>
              </a:extLst>
            </p:cNvPr>
            <p:cNvCxnSpPr/>
            <p:nvPr userDrawn="1"/>
          </p:nvCxnSpPr>
          <p:spPr>
            <a:xfrm>
              <a:off x="0" y="3290538"/>
              <a:ext cx="2677297"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1BBC5D9C-B8FB-455B-9398-36DB21F2765E}"/>
                </a:ext>
              </a:extLst>
            </p:cNvPr>
            <p:cNvSpPr/>
            <p:nvPr userDrawn="1"/>
          </p:nvSpPr>
          <p:spPr>
            <a:xfrm>
              <a:off x="2604996" y="3240138"/>
              <a:ext cx="100800"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ro-RO" noProof="0" dirty="0"/>
            </a:p>
          </p:txBody>
        </p:sp>
      </p:grpSp>
      <p:sp>
        <p:nvSpPr>
          <p:cNvPr id="17" name="Oval 16">
            <a:extLst>
              <a:ext uri="{FF2B5EF4-FFF2-40B4-BE49-F238E27FC236}">
                <a16:creationId xmlns:a16="http://schemas.microsoft.com/office/drawing/2014/main" id="{72225750-E4CE-4A81-A0C3-4023030D637E}"/>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o-RO" noProof="0" dirty="0"/>
          </a:p>
        </p:txBody>
      </p:sp>
      <p:cxnSp>
        <p:nvCxnSpPr>
          <p:cNvPr id="18" name="Conector drept 17">
            <a:extLst>
              <a:ext uri="{FF2B5EF4-FFF2-40B4-BE49-F238E27FC236}">
                <a16:creationId xmlns:a16="http://schemas.microsoft.com/office/drawing/2014/main" id="{3819C324-07DF-49DB-A08C-0E6155CE3041}"/>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75A34025-44F2-4A09-8629-F1794E9D35AF}"/>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o-RO" noProof="0" dirty="0"/>
          </a:p>
        </p:txBody>
      </p:sp>
      <p:cxnSp>
        <p:nvCxnSpPr>
          <p:cNvPr id="20" name="Conector drept 19">
            <a:extLst>
              <a:ext uri="{FF2B5EF4-FFF2-40B4-BE49-F238E27FC236}">
                <a16:creationId xmlns:a16="http://schemas.microsoft.com/office/drawing/2014/main" id="{815854A2-EAE9-4B2A-84CF-5A4BD753863A}"/>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9" name="Substituent text 2">
            <a:extLst>
              <a:ext uri="{FF2B5EF4-FFF2-40B4-BE49-F238E27FC236}">
                <a16:creationId xmlns:a16="http://schemas.microsoft.com/office/drawing/2014/main" id="{1B29C9C1-9494-4E8B-A0F3-611E947A19B3}"/>
              </a:ext>
            </a:extLst>
          </p:cNvPr>
          <p:cNvSpPr>
            <a:spLocks noGrp="1"/>
          </p:cNvSpPr>
          <p:nvPr>
            <p:ph type="body" idx="27" hasCustomPrompt="1"/>
          </p:nvPr>
        </p:nvSpPr>
        <p:spPr>
          <a:xfrm>
            <a:off x="4128617" y="4355032"/>
            <a:ext cx="2066544" cy="1280958"/>
          </a:xfrm>
        </p:spPr>
        <p:txBody>
          <a:bodyPr lIns="0" tIns="0" rIns="0" bIns="0" rtlCol="0">
            <a:normAutofit/>
          </a:bodyPr>
          <a:lstStyle>
            <a:lvl1pPr marL="0" indent="0" algn="ctr">
              <a:lnSpc>
                <a:spcPct val="100000"/>
              </a:lnSpc>
              <a:spcBef>
                <a:spcPts val="600"/>
              </a:spcBef>
              <a:buClr>
                <a:schemeClr val="tx1"/>
              </a:buClr>
              <a:buFont typeface="Courier New" panose="02070309020205020404" pitchFamily="49" charset="0"/>
              <a:buNone/>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sp>
        <p:nvSpPr>
          <p:cNvPr id="30" name="Substituent text 2">
            <a:extLst>
              <a:ext uri="{FF2B5EF4-FFF2-40B4-BE49-F238E27FC236}">
                <a16:creationId xmlns:a16="http://schemas.microsoft.com/office/drawing/2014/main" id="{ABB09D16-148A-45C2-B0B8-1495E8DC7D64}"/>
              </a:ext>
            </a:extLst>
          </p:cNvPr>
          <p:cNvSpPr>
            <a:spLocks noGrp="1"/>
          </p:cNvSpPr>
          <p:nvPr>
            <p:ph type="body" idx="29" hasCustomPrompt="1"/>
          </p:nvPr>
        </p:nvSpPr>
        <p:spPr>
          <a:xfrm>
            <a:off x="4128616" y="4042831"/>
            <a:ext cx="2066544" cy="282991"/>
          </a:xfrm>
        </p:spPr>
        <p:txBody>
          <a:bodyPr lIns="0" tIns="0" rIns="0" bIns="0" rtlCol="0" anchor="b" anchorCtr="0">
            <a:normAutofit/>
          </a:bodyPr>
          <a:lstStyle>
            <a:lvl1pPr marL="0" indent="0" algn="ctr">
              <a:spcBef>
                <a:spcPts val="600"/>
              </a:spcBef>
              <a:buClr>
                <a:schemeClr val="tx1"/>
              </a:buClr>
              <a:buFont typeface="Courier New" panose="02070309020205020404" pitchFamily="49" charset="0"/>
              <a:buNone/>
              <a:defRPr sz="1600" b="0" i="1">
                <a:solidFill>
                  <a:schemeClr val="tx1"/>
                </a:solidFill>
                <a:latin typeface="+mn-lt"/>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sp>
        <p:nvSpPr>
          <p:cNvPr id="31" name="Substituent text 2">
            <a:extLst>
              <a:ext uri="{FF2B5EF4-FFF2-40B4-BE49-F238E27FC236}">
                <a16:creationId xmlns:a16="http://schemas.microsoft.com/office/drawing/2014/main" id="{67814C7C-3597-4B16-A4AC-D81985C587BD}"/>
              </a:ext>
            </a:extLst>
          </p:cNvPr>
          <p:cNvSpPr>
            <a:spLocks noGrp="1"/>
          </p:cNvSpPr>
          <p:nvPr>
            <p:ph type="body" idx="32" hasCustomPrompt="1"/>
          </p:nvPr>
        </p:nvSpPr>
        <p:spPr>
          <a:xfrm>
            <a:off x="4128616" y="3428999"/>
            <a:ext cx="2066544" cy="615618"/>
          </a:xfrm>
        </p:spPr>
        <p:txBody>
          <a:bodyPr lIns="0" tIns="0" rIns="0" bIns="0" rtlCol="0" anchor="b" anchorCtr="0">
            <a:normAutofit/>
          </a:bodyPr>
          <a:lstStyle>
            <a:lvl1pPr marL="0" indent="0" algn="ctr">
              <a:spcBef>
                <a:spcPts val="600"/>
              </a:spcBef>
              <a:buClr>
                <a:schemeClr val="tx1"/>
              </a:buClr>
              <a:buFont typeface="Courier New" panose="02070309020205020404" pitchFamily="49" charset="0"/>
              <a:buNone/>
              <a:defRPr sz="2000" b="1">
                <a:solidFill>
                  <a:schemeClr val="bg2"/>
                </a:solidFill>
                <a:latin typeface="Tahoma" panose="020B060403050404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textul coordonator</a:t>
            </a:r>
          </a:p>
        </p:txBody>
      </p:sp>
      <p:sp>
        <p:nvSpPr>
          <p:cNvPr id="9" name="Substituent imagine 8">
            <a:extLst>
              <a:ext uri="{FF2B5EF4-FFF2-40B4-BE49-F238E27FC236}">
                <a16:creationId xmlns:a16="http://schemas.microsoft.com/office/drawing/2014/main" id="{B284A57B-147A-4287-AA6B-E508A9222F7F}"/>
              </a:ext>
            </a:extLst>
          </p:cNvPr>
          <p:cNvSpPr>
            <a:spLocks noGrp="1"/>
          </p:cNvSpPr>
          <p:nvPr>
            <p:ph type="pic" sz="quarter" idx="33"/>
          </p:nvPr>
        </p:nvSpPr>
        <p:spPr>
          <a:xfrm>
            <a:off x="4130072" y="1179843"/>
            <a:ext cx="2066544" cy="2066544"/>
          </a:xfrm>
          <a:prstGeom prst="ellipse">
            <a:avLst/>
          </a:prstGeom>
          <a:ln w="12700">
            <a:solidFill>
              <a:schemeClr val="tx2"/>
            </a:solidFill>
          </a:ln>
        </p:spPr>
        <p:txBody>
          <a:bodyPr rtlCol="0" anchor="ctr" anchorCtr="0">
            <a:normAutofit/>
          </a:bodyPr>
          <a:lstStyle>
            <a:lvl1pPr marL="0" indent="0" algn="ctr">
              <a:buNone/>
              <a:defRPr sz="1400"/>
            </a:lvl1pPr>
          </a:lstStyle>
          <a:p>
            <a:pPr rtl="0"/>
            <a:r>
              <a:rPr lang="ro-RO" noProof="0"/>
              <a:t>Faceți clic pe pictogramă pentru a adăuga o imagine</a:t>
            </a:r>
            <a:endParaRPr lang="ro-RO" noProof="0" dirty="0"/>
          </a:p>
        </p:txBody>
      </p:sp>
      <p:sp>
        <p:nvSpPr>
          <p:cNvPr id="35" name="Substituent imagine 8">
            <a:extLst>
              <a:ext uri="{FF2B5EF4-FFF2-40B4-BE49-F238E27FC236}">
                <a16:creationId xmlns:a16="http://schemas.microsoft.com/office/drawing/2014/main" id="{9DBE0996-CEA3-41C3-A75A-84DC3C2B5194}"/>
              </a:ext>
            </a:extLst>
          </p:cNvPr>
          <p:cNvSpPr>
            <a:spLocks noGrp="1"/>
          </p:cNvSpPr>
          <p:nvPr>
            <p:ph type="pic" sz="quarter" idx="34"/>
          </p:nvPr>
        </p:nvSpPr>
        <p:spPr>
          <a:xfrm>
            <a:off x="9128072" y="1179843"/>
            <a:ext cx="2066544" cy="2066544"/>
          </a:xfrm>
          <a:prstGeom prst="ellipse">
            <a:avLst/>
          </a:prstGeom>
          <a:ln w="12700">
            <a:solidFill>
              <a:schemeClr val="tx2"/>
            </a:solidFill>
          </a:ln>
        </p:spPr>
        <p:txBody>
          <a:bodyPr rtlCol="0" anchor="ctr" anchorCtr="0">
            <a:normAutofit/>
          </a:bodyPr>
          <a:lstStyle>
            <a:lvl1pPr marL="0" indent="0" algn="ctr">
              <a:buNone/>
              <a:defRPr sz="1400"/>
            </a:lvl1pPr>
          </a:lstStyle>
          <a:p>
            <a:pPr rtl="0"/>
            <a:r>
              <a:rPr lang="ro-RO" noProof="0"/>
              <a:t>Faceți clic pe pictogramă pentru a adăuga o imagine</a:t>
            </a:r>
            <a:endParaRPr lang="ro-RO" noProof="0" dirty="0"/>
          </a:p>
        </p:txBody>
      </p:sp>
      <p:sp>
        <p:nvSpPr>
          <p:cNvPr id="36" name="Substituent imagine 8">
            <a:extLst>
              <a:ext uri="{FF2B5EF4-FFF2-40B4-BE49-F238E27FC236}">
                <a16:creationId xmlns:a16="http://schemas.microsoft.com/office/drawing/2014/main" id="{F7B28261-CB14-4E4E-AA66-A0239B3DD28E}"/>
              </a:ext>
            </a:extLst>
          </p:cNvPr>
          <p:cNvSpPr>
            <a:spLocks noGrp="1"/>
          </p:cNvSpPr>
          <p:nvPr>
            <p:ph type="pic" sz="quarter" idx="35"/>
          </p:nvPr>
        </p:nvSpPr>
        <p:spPr>
          <a:xfrm>
            <a:off x="6629072" y="1179843"/>
            <a:ext cx="2066544" cy="2066544"/>
          </a:xfrm>
          <a:prstGeom prst="ellipse">
            <a:avLst/>
          </a:prstGeom>
          <a:ln w="12700">
            <a:solidFill>
              <a:schemeClr val="tx2"/>
            </a:solidFill>
          </a:ln>
        </p:spPr>
        <p:txBody>
          <a:bodyPr rtlCol="0" anchor="ctr" anchorCtr="0">
            <a:normAutofit/>
          </a:bodyPr>
          <a:lstStyle>
            <a:lvl1pPr marL="0" indent="0" algn="ctr">
              <a:buNone/>
              <a:defRPr sz="1400"/>
            </a:lvl1pPr>
          </a:lstStyle>
          <a:p>
            <a:pPr rtl="0"/>
            <a:r>
              <a:rPr lang="ro-RO" noProof="0"/>
              <a:t>Faceți clic pe pictogramă pentru a adăuga o imagine</a:t>
            </a:r>
            <a:endParaRPr lang="ro-RO" noProof="0" dirty="0"/>
          </a:p>
        </p:txBody>
      </p:sp>
      <p:sp>
        <p:nvSpPr>
          <p:cNvPr id="37" name="Substituent text 2">
            <a:extLst>
              <a:ext uri="{FF2B5EF4-FFF2-40B4-BE49-F238E27FC236}">
                <a16:creationId xmlns:a16="http://schemas.microsoft.com/office/drawing/2014/main" id="{BAA53E0C-9536-4177-A63F-0E2565EC53CD}"/>
              </a:ext>
            </a:extLst>
          </p:cNvPr>
          <p:cNvSpPr>
            <a:spLocks noGrp="1"/>
          </p:cNvSpPr>
          <p:nvPr>
            <p:ph type="body" idx="36" hasCustomPrompt="1"/>
          </p:nvPr>
        </p:nvSpPr>
        <p:spPr>
          <a:xfrm>
            <a:off x="9127048" y="4355032"/>
            <a:ext cx="2066400" cy="1280958"/>
          </a:xfrm>
        </p:spPr>
        <p:txBody>
          <a:bodyPr lIns="0" tIns="0" rIns="0" bIns="0" rtlCol="0">
            <a:normAutofit/>
          </a:bodyPr>
          <a:lstStyle>
            <a:lvl1pPr marL="0" indent="0" algn="ctr">
              <a:lnSpc>
                <a:spcPct val="100000"/>
              </a:lnSpc>
              <a:spcBef>
                <a:spcPts val="600"/>
              </a:spcBef>
              <a:buClr>
                <a:schemeClr val="tx1"/>
              </a:buClr>
              <a:buFont typeface="Courier New" panose="02070309020205020404" pitchFamily="49" charset="0"/>
              <a:buNone/>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sp>
        <p:nvSpPr>
          <p:cNvPr id="38" name="Substituent text 2">
            <a:extLst>
              <a:ext uri="{FF2B5EF4-FFF2-40B4-BE49-F238E27FC236}">
                <a16:creationId xmlns:a16="http://schemas.microsoft.com/office/drawing/2014/main" id="{67EF8E36-183B-420B-AF25-17CFA963987A}"/>
              </a:ext>
            </a:extLst>
          </p:cNvPr>
          <p:cNvSpPr>
            <a:spLocks noGrp="1"/>
          </p:cNvSpPr>
          <p:nvPr>
            <p:ph type="body" idx="37" hasCustomPrompt="1"/>
          </p:nvPr>
        </p:nvSpPr>
        <p:spPr>
          <a:xfrm>
            <a:off x="9127047" y="4042831"/>
            <a:ext cx="2066400" cy="282991"/>
          </a:xfrm>
        </p:spPr>
        <p:txBody>
          <a:bodyPr lIns="0" tIns="0" rIns="0" bIns="0" rtlCol="0" anchor="b" anchorCtr="0">
            <a:normAutofit/>
          </a:bodyPr>
          <a:lstStyle>
            <a:lvl1pPr marL="0" indent="0" algn="ctr">
              <a:spcBef>
                <a:spcPts val="600"/>
              </a:spcBef>
              <a:buClr>
                <a:schemeClr val="tx1"/>
              </a:buClr>
              <a:buFont typeface="Courier New" panose="02070309020205020404" pitchFamily="49" charset="0"/>
              <a:buNone/>
              <a:defRPr sz="1600" b="0" i="1">
                <a:solidFill>
                  <a:schemeClr val="tx1"/>
                </a:solidFill>
                <a:latin typeface="+mn-lt"/>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sp>
        <p:nvSpPr>
          <p:cNvPr id="39" name="Substituent text 2">
            <a:extLst>
              <a:ext uri="{FF2B5EF4-FFF2-40B4-BE49-F238E27FC236}">
                <a16:creationId xmlns:a16="http://schemas.microsoft.com/office/drawing/2014/main" id="{58DA6E86-8039-4690-AFE1-7CCF07B7CBAF}"/>
              </a:ext>
            </a:extLst>
          </p:cNvPr>
          <p:cNvSpPr>
            <a:spLocks noGrp="1"/>
          </p:cNvSpPr>
          <p:nvPr>
            <p:ph type="body" idx="38" hasCustomPrompt="1"/>
          </p:nvPr>
        </p:nvSpPr>
        <p:spPr>
          <a:xfrm>
            <a:off x="9127047" y="3428999"/>
            <a:ext cx="2066400" cy="615618"/>
          </a:xfrm>
        </p:spPr>
        <p:txBody>
          <a:bodyPr lIns="0" tIns="0" rIns="0" bIns="0" rtlCol="0" anchor="b" anchorCtr="0">
            <a:normAutofit/>
          </a:bodyPr>
          <a:lstStyle>
            <a:lvl1pPr marL="0" indent="0" algn="ctr">
              <a:spcBef>
                <a:spcPts val="600"/>
              </a:spcBef>
              <a:buClr>
                <a:schemeClr val="tx1"/>
              </a:buClr>
              <a:buFont typeface="Courier New" panose="02070309020205020404" pitchFamily="49" charset="0"/>
              <a:buNone/>
              <a:defRPr sz="2000" b="1">
                <a:solidFill>
                  <a:schemeClr val="bg2"/>
                </a:solidFill>
                <a:latin typeface="Tahoma" panose="020B060403050404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textul coordonator</a:t>
            </a:r>
          </a:p>
        </p:txBody>
      </p:sp>
      <p:sp>
        <p:nvSpPr>
          <p:cNvPr id="41" name="Substituent text 2">
            <a:extLst>
              <a:ext uri="{FF2B5EF4-FFF2-40B4-BE49-F238E27FC236}">
                <a16:creationId xmlns:a16="http://schemas.microsoft.com/office/drawing/2014/main" id="{933214B9-0452-4C8B-AB10-922F3C3BCF01}"/>
              </a:ext>
            </a:extLst>
          </p:cNvPr>
          <p:cNvSpPr>
            <a:spLocks noGrp="1"/>
          </p:cNvSpPr>
          <p:nvPr>
            <p:ph type="body" idx="39" hasCustomPrompt="1"/>
          </p:nvPr>
        </p:nvSpPr>
        <p:spPr>
          <a:xfrm>
            <a:off x="6629217" y="4355032"/>
            <a:ext cx="2066400" cy="1280958"/>
          </a:xfrm>
        </p:spPr>
        <p:txBody>
          <a:bodyPr lIns="0" tIns="0" rIns="0" bIns="0" rtlCol="0">
            <a:normAutofit/>
          </a:bodyPr>
          <a:lstStyle>
            <a:lvl1pPr marL="0" indent="0" algn="ctr">
              <a:lnSpc>
                <a:spcPct val="100000"/>
              </a:lnSpc>
              <a:spcBef>
                <a:spcPts val="600"/>
              </a:spcBef>
              <a:buClr>
                <a:schemeClr val="tx1"/>
              </a:buClr>
              <a:buFont typeface="Courier New" panose="02070309020205020404" pitchFamily="49" charset="0"/>
              <a:buNone/>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sp>
        <p:nvSpPr>
          <p:cNvPr id="42" name="Substituent text 2">
            <a:extLst>
              <a:ext uri="{FF2B5EF4-FFF2-40B4-BE49-F238E27FC236}">
                <a16:creationId xmlns:a16="http://schemas.microsoft.com/office/drawing/2014/main" id="{A5C23113-D98B-48C7-A675-4FD5F50333F3}"/>
              </a:ext>
            </a:extLst>
          </p:cNvPr>
          <p:cNvSpPr>
            <a:spLocks noGrp="1"/>
          </p:cNvSpPr>
          <p:nvPr>
            <p:ph type="body" idx="40" hasCustomPrompt="1"/>
          </p:nvPr>
        </p:nvSpPr>
        <p:spPr>
          <a:xfrm>
            <a:off x="6629216" y="4042831"/>
            <a:ext cx="2066400" cy="282991"/>
          </a:xfrm>
        </p:spPr>
        <p:txBody>
          <a:bodyPr lIns="0" tIns="0" rIns="0" bIns="0" rtlCol="0" anchor="b" anchorCtr="0">
            <a:normAutofit/>
          </a:bodyPr>
          <a:lstStyle>
            <a:lvl1pPr marL="0" indent="0" algn="ctr">
              <a:spcBef>
                <a:spcPts val="600"/>
              </a:spcBef>
              <a:buClr>
                <a:schemeClr val="tx1"/>
              </a:buClr>
              <a:buFont typeface="Courier New" panose="02070309020205020404" pitchFamily="49" charset="0"/>
              <a:buNone/>
              <a:defRPr sz="1600" b="0" i="1">
                <a:solidFill>
                  <a:schemeClr val="tx1"/>
                </a:solidFill>
                <a:latin typeface="+mn-lt"/>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sp>
        <p:nvSpPr>
          <p:cNvPr id="49" name="Substituent text 2">
            <a:extLst>
              <a:ext uri="{FF2B5EF4-FFF2-40B4-BE49-F238E27FC236}">
                <a16:creationId xmlns:a16="http://schemas.microsoft.com/office/drawing/2014/main" id="{09781257-B563-41E0-B9E6-9C7330084BCC}"/>
              </a:ext>
            </a:extLst>
          </p:cNvPr>
          <p:cNvSpPr>
            <a:spLocks noGrp="1"/>
          </p:cNvSpPr>
          <p:nvPr>
            <p:ph type="body" idx="41" hasCustomPrompt="1"/>
          </p:nvPr>
        </p:nvSpPr>
        <p:spPr>
          <a:xfrm>
            <a:off x="6627903" y="3428999"/>
            <a:ext cx="2066400" cy="615618"/>
          </a:xfrm>
        </p:spPr>
        <p:txBody>
          <a:bodyPr lIns="0" tIns="0" rIns="0" bIns="0" rtlCol="0" anchor="b" anchorCtr="0">
            <a:normAutofit/>
          </a:bodyPr>
          <a:lstStyle>
            <a:lvl1pPr marL="0" indent="0" algn="ctr">
              <a:spcBef>
                <a:spcPts val="600"/>
              </a:spcBef>
              <a:buClr>
                <a:schemeClr val="tx1"/>
              </a:buClr>
              <a:buFont typeface="Courier New" panose="02070309020205020404" pitchFamily="49" charset="0"/>
              <a:buNone/>
              <a:defRPr sz="2000" b="1">
                <a:solidFill>
                  <a:schemeClr val="bg2"/>
                </a:solidFill>
                <a:latin typeface="Tahoma" panose="020B060403050404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textul coordonator</a:t>
            </a:r>
          </a:p>
        </p:txBody>
      </p:sp>
      <p:cxnSp>
        <p:nvCxnSpPr>
          <p:cNvPr id="32" name="Conector drept 31">
            <a:extLst>
              <a:ext uri="{FF2B5EF4-FFF2-40B4-BE49-F238E27FC236}">
                <a16:creationId xmlns:a16="http://schemas.microsoft.com/office/drawing/2014/main" id="{9A32EC27-ACD8-47C0-A3ED-E4ED58D88358}"/>
              </a:ext>
            </a:extLst>
          </p:cNvPr>
          <p:cNvCxnSpPr/>
          <p:nvPr userDrawn="1"/>
        </p:nvCxnSpPr>
        <p:spPr>
          <a:xfrm>
            <a:off x="6195160" y="2217849"/>
            <a:ext cx="43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33" name="Conector drept 32">
            <a:extLst>
              <a:ext uri="{FF2B5EF4-FFF2-40B4-BE49-F238E27FC236}">
                <a16:creationId xmlns:a16="http://schemas.microsoft.com/office/drawing/2014/main" id="{99E8819A-135C-4A5C-9F6A-A3BE05AA294F}"/>
              </a:ext>
            </a:extLst>
          </p:cNvPr>
          <p:cNvCxnSpPr/>
          <p:nvPr userDrawn="1"/>
        </p:nvCxnSpPr>
        <p:spPr>
          <a:xfrm>
            <a:off x="8703909" y="2216687"/>
            <a:ext cx="43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5832941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apozitiv aspect conținut de echipă">
    <p:spTree>
      <p:nvGrpSpPr>
        <p:cNvPr id="1" name=""/>
        <p:cNvGrpSpPr/>
        <p:nvPr/>
      </p:nvGrpSpPr>
      <p:grpSpPr>
        <a:xfrm>
          <a:off x="0" y="0"/>
          <a:ext cx="0" cy="0"/>
          <a:chOff x="0" y="0"/>
          <a:chExt cx="0" cy="0"/>
        </a:xfrm>
      </p:grpSpPr>
      <p:sp>
        <p:nvSpPr>
          <p:cNvPr id="15" name="Dreptunghi 14">
            <a:extLst>
              <a:ext uri="{FF2B5EF4-FFF2-40B4-BE49-F238E27FC236}">
                <a16:creationId xmlns:a16="http://schemas.microsoft.com/office/drawing/2014/main" id="{E8E3FDB8-6D5C-48FE-99EA-7EC60F4D819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endParaRPr lang="ro-RO" noProof="0" dirty="0"/>
          </a:p>
        </p:txBody>
      </p:sp>
      <p:sp>
        <p:nvSpPr>
          <p:cNvPr id="5" name="Substituent dată 4">
            <a:extLst>
              <a:ext uri="{FF2B5EF4-FFF2-40B4-BE49-F238E27FC236}">
                <a16:creationId xmlns:a16="http://schemas.microsoft.com/office/drawing/2014/main" id="{2D9775F3-A041-479A-8038-652B7D9C72E9}"/>
              </a:ext>
            </a:extLst>
          </p:cNvPr>
          <p:cNvSpPr>
            <a:spLocks noGrp="1"/>
          </p:cNvSpPr>
          <p:nvPr>
            <p:ph type="dt" sz="half" idx="10"/>
          </p:nvPr>
        </p:nvSpPr>
        <p:spPr/>
        <p:txBody>
          <a:bodyPr rtlCol="0"/>
          <a:lstStyle/>
          <a:p>
            <a:pPr rtl="0"/>
            <a:r>
              <a:rPr lang="ro-RO" noProof="0" dirty="0"/>
              <a:t>DD.MM.20XX</a:t>
            </a:r>
          </a:p>
        </p:txBody>
      </p:sp>
      <p:sp>
        <p:nvSpPr>
          <p:cNvPr id="6" name="Substituent subsol 5">
            <a:extLst>
              <a:ext uri="{FF2B5EF4-FFF2-40B4-BE49-F238E27FC236}">
                <a16:creationId xmlns:a16="http://schemas.microsoft.com/office/drawing/2014/main" id="{29BEDD04-BE4E-4B91-B13E-0C4FB3E1658F}"/>
              </a:ext>
            </a:extLst>
          </p:cNvPr>
          <p:cNvSpPr>
            <a:spLocks noGrp="1"/>
          </p:cNvSpPr>
          <p:nvPr>
            <p:ph type="ftr" sz="quarter" idx="11"/>
          </p:nvPr>
        </p:nvSpPr>
        <p:spPr/>
        <p:txBody>
          <a:bodyPr rtlCol="0"/>
          <a:lstStyle/>
          <a:p>
            <a:pPr rtl="0"/>
            <a:r>
              <a:rPr lang="ro-RO" noProof="0" dirty="0"/>
              <a:t>ADĂUGAREA UNUI SUBSOL</a:t>
            </a:r>
          </a:p>
        </p:txBody>
      </p:sp>
      <p:sp>
        <p:nvSpPr>
          <p:cNvPr id="7" name="Substituent număr diapozitiv 6">
            <a:extLst>
              <a:ext uri="{FF2B5EF4-FFF2-40B4-BE49-F238E27FC236}">
                <a16:creationId xmlns:a16="http://schemas.microsoft.com/office/drawing/2014/main" id="{306DF5D8-12DC-494E-B0F1-2E9C86A14544}"/>
              </a:ext>
            </a:extLst>
          </p:cNvPr>
          <p:cNvSpPr>
            <a:spLocks noGrp="1"/>
          </p:cNvSpPr>
          <p:nvPr>
            <p:ph type="sldNum" sz="quarter" idx="12"/>
          </p:nvPr>
        </p:nvSpPr>
        <p:spPr/>
        <p:txBody>
          <a:bodyPr rtlCol="0"/>
          <a:lstStyle/>
          <a:p>
            <a:pPr rtl="0"/>
            <a:fld id="{8D581BC7-E183-40DB-AC97-C19EA4EB8894}" type="slidenum">
              <a:rPr lang="ro-RO" noProof="0" smtClean="0"/>
              <a:t>‹#›</a:t>
            </a:fld>
            <a:endParaRPr lang="ro-RO" noProof="0" dirty="0"/>
          </a:p>
        </p:txBody>
      </p:sp>
      <p:sp>
        <p:nvSpPr>
          <p:cNvPr id="8" name="Titlu 1">
            <a:extLst>
              <a:ext uri="{FF2B5EF4-FFF2-40B4-BE49-F238E27FC236}">
                <a16:creationId xmlns:a16="http://schemas.microsoft.com/office/drawing/2014/main" id="{ABF87C9E-53A2-4DE1-89DC-3907BE2E3D3C}"/>
              </a:ext>
            </a:extLst>
          </p:cNvPr>
          <p:cNvSpPr>
            <a:spLocks noGrp="1"/>
          </p:cNvSpPr>
          <p:nvPr>
            <p:ph type="title"/>
          </p:nvPr>
        </p:nvSpPr>
        <p:spPr>
          <a:xfrm>
            <a:off x="5104263" y="707529"/>
            <a:ext cx="6310887" cy="569086"/>
          </a:xfrm>
        </p:spPr>
        <p:txBody>
          <a:bodyPr lIns="0" tIns="0" rIns="0" bIns="0" rtlCol="0" anchor="b">
            <a:normAutofit/>
          </a:bodyPr>
          <a:lstStyle>
            <a:lvl1pPr algn="r">
              <a:defRPr sz="3600"/>
            </a:lvl1pPr>
          </a:lstStyle>
          <a:p>
            <a:pPr rtl="0"/>
            <a:r>
              <a:rPr lang="ro-RO" noProof="0"/>
              <a:t>Faceți clic pentru a edita stilul de titlu coordonator</a:t>
            </a:r>
            <a:endParaRPr lang="ro-RO" noProof="0" dirty="0"/>
          </a:p>
        </p:txBody>
      </p:sp>
      <p:sp>
        <p:nvSpPr>
          <p:cNvPr id="9" name="Substituent text 2">
            <a:extLst>
              <a:ext uri="{FF2B5EF4-FFF2-40B4-BE49-F238E27FC236}">
                <a16:creationId xmlns:a16="http://schemas.microsoft.com/office/drawing/2014/main" id="{EB453F8F-AA02-4E0D-93BF-8CF4F1490377}"/>
              </a:ext>
            </a:extLst>
          </p:cNvPr>
          <p:cNvSpPr>
            <a:spLocks noGrp="1"/>
          </p:cNvSpPr>
          <p:nvPr>
            <p:ph type="body" idx="1" hasCustomPrompt="1"/>
          </p:nvPr>
        </p:nvSpPr>
        <p:spPr>
          <a:xfrm>
            <a:off x="5104263" y="1625821"/>
            <a:ext cx="6289862" cy="569085"/>
          </a:xfrm>
        </p:spPr>
        <p:txBody>
          <a:bodyPr lIns="0" tIns="0" rIns="0" bIns="0" rtlCol="0">
            <a:normAutofit/>
          </a:bodyPr>
          <a:lstStyle>
            <a:lvl1pPr marL="0" indent="0" algn="r">
              <a:lnSpc>
                <a:spcPct val="100000"/>
              </a:lnSpc>
              <a:buNone/>
              <a:defRPr sz="1800" b="1">
                <a:solidFill>
                  <a:schemeClr val="tx1"/>
                </a:solidFill>
                <a:latin typeface="+mn-lt"/>
                <a:cs typeface="Segoe UI Semibold" panose="020B07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sp>
        <p:nvSpPr>
          <p:cNvPr id="10" name="Substituent imagine 10">
            <a:extLst>
              <a:ext uri="{FF2B5EF4-FFF2-40B4-BE49-F238E27FC236}">
                <a16:creationId xmlns:a16="http://schemas.microsoft.com/office/drawing/2014/main" id="{A541F291-2E4B-474E-9ED0-55C97A2A066D}"/>
              </a:ext>
            </a:extLst>
          </p:cNvPr>
          <p:cNvSpPr>
            <a:spLocks noGrp="1"/>
          </p:cNvSpPr>
          <p:nvPr>
            <p:ph type="pic" sz="quarter" idx="13"/>
          </p:nvPr>
        </p:nvSpPr>
        <p:spPr>
          <a:xfrm>
            <a:off x="831850" y="859665"/>
            <a:ext cx="1078992" cy="548640"/>
          </a:xfrm>
        </p:spPr>
        <p:txBody>
          <a:bodyPr rtlCol="0" anchor="ctr" anchorCtr="0">
            <a:normAutofit/>
          </a:bodyPr>
          <a:lstStyle>
            <a:lvl1pPr marL="0" indent="0" algn="ctr">
              <a:buNone/>
              <a:defRPr sz="1200"/>
            </a:lvl1pPr>
          </a:lstStyle>
          <a:p>
            <a:pPr rtl="0"/>
            <a:r>
              <a:rPr lang="ro-RO" noProof="0"/>
              <a:t>Faceți clic pe pictogramă pentru a adăuga o imagine</a:t>
            </a:r>
            <a:endParaRPr lang="ro-RO" noProof="0" dirty="0"/>
          </a:p>
        </p:txBody>
      </p:sp>
      <p:grpSp>
        <p:nvGrpSpPr>
          <p:cNvPr id="11" name="Grup 10">
            <a:extLst>
              <a:ext uri="{FF2B5EF4-FFF2-40B4-BE49-F238E27FC236}">
                <a16:creationId xmlns:a16="http://schemas.microsoft.com/office/drawing/2014/main" id="{59E4D57E-4989-4939-A31F-637543FAB606}"/>
              </a:ext>
            </a:extLst>
          </p:cNvPr>
          <p:cNvGrpSpPr/>
          <p:nvPr userDrawn="1"/>
        </p:nvGrpSpPr>
        <p:grpSpPr>
          <a:xfrm flipH="1">
            <a:off x="7950838" y="1375202"/>
            <a:ext cx="4241162" cy="100800"/>
            <a:chOff x="439494" y="3240138"/>
            <a:chExt cx="2648035" cy="100800"/>
          </a:xfrm>
        </p:grpSpPr>
        <p:cxnSp>
          <p:nvCxnSpPr>
            <p:cNvPr id="12" name="Conector drept 11">
              <a:extLst>
                <a:ext uri="{FF2B5EF4-FFF2-40B4-BE49-F238E27FC236}">
                  <a16:creationId xmlns:a16="http://schemas.microsoft.com/office/drawing/2014/main" id="{370B72A7-B625-48B8-88E6-BCE2A4DD531E}"/>
                </a:ext>
              </a:extLst>
            </p:cNvPr>
            <p:cNvCxnSpPr>
              <a:cxnSpLocks/>
            </p:cNvCxnSpPr>
            <p:nvPr userDrawn="1"/>
          </p:nvCxnSpPr>
          <p:spPr>
            <a:xfrm>
              <a:off x="439494" y="3290538"/>
              <a:ext cx="2615905"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01ED729F-F8A5-4244-9776-4935C260F11F}"/>
                </a:ext>
              </a:extLst>
            </p:cNvPr>
            <p:cNvSpPr/>
            <p:nvPr userDrawn="1"/>
          </p:nvSpPr>
          <p:spPr>
            <a:xfrm>
              <a:off x="3021805" y="3240138"/>
              <a:ext cx="65724"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ro-RO" noProof="0" dirty="0"/>
            </a:p>
          </p:txBody>
        </p:sp>
      </p:grpSp>
      <p:sp>
        <p:nvSpPr>
          <p:cNvPr id="14" name="Substituent text 2">
            <a:extLst>
              <a:ext uri="{FF2B5EF4-FFF2-40B4-BE49-F238E27FC236}">
                <a16:creationId xmlns:a16="http://schemas.microsoft.com/office/drawing/2014/main" id="{BE12A846-0DFC-435B-BAE9-D90C353E0344}"/>
              </a:ext>
            </a:extLst>
          </p:cNvPr>
          <p:cNvSpPr>
            <a:spLocks noGrp="1"/>
          </p:cNvSpPr>
          <p:nvPr>
            <p:ph type="body" idx="14" hasCustomPrompt="1"/>
          </p:nvPr>
        </p:nvSpPr>
        <p:spPr>
          <a:xfrm>
            <a:off x="1958968" y="3372939"/>
            <a:ext cx="2297722" cy="328343"/>
          </a:xfrm>
        </p:spPr>
        <p:txBody>
          <a:bodyPr lIns="0" tIns="0" rIns="0" bIns="0" rtlCol="0">
            <a:normAutofit/>
          </a:bodyPr>
          <a:lstStyle>
            <a:lvl1pPr marL="0" indent="0">
              <a:lnSpc>
                <a:spcPct val="100000"/>
              </a:lnSpc>
              <a:spcBef>
                <a:spcPts val="600"/>
              </a:spcBef>
              <a:buClr>
                <a:schemeClr val="tx1"/>
              </a:buClr>
              <a:buFont typeface="Courier New" panose="02070309020205020404" pitchFamily="49" charset="0"/>
              <a:buNone/>
              <a:defRPr sz="1600" i="1">
                <a:solidFill>
                  <a:schemeClr val="tx1"/>
                </a:solidFill>
                <a:latin typeface="+mn-lt"/>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cxnSp>
        <p:nvCxnSpPr>
          <p:cNvPr id="17" name="Conector drept 16">
            <a:extLst>
              <a:ext uri="{FF2B5EF4-FFF2-40B4-BE49-F238E27FC236}">
                <a16:creationId xmlns:a16="http://schemas.microsoft.com/office/drawing/2014/main" id="{6150998C-CF95-4C6F-8962-8EB2DB30177D}"/>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F86A2ACD-8CF5-48A3-A678-E213A809B332}"/>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o-RO" noProof="0" dirty="0"/>
          </a:p>
        </p:txBody>
      </p:sp>
      <p:cxnSp>
        <p:nvCxnSpPr>
          <p:cNvPr id="19" name="Conector drept 18">
            <a:extLst>
              <a:ext uri="{FF2B5EF4-FFF2-40B4-BE49-F238E27FC236}">
                <a16:creationId xmlns:a16="http://schemas.microsoft.com/office/drawing/2014/main" id="{F00811BB-0E37-4D70-84A5-97B3FBEDCBE6}"/>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D03B3046-0457-4D23-8E0C-64E3FCD620BB}"/>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o-RO" noProof="0" dirty="0"/>
          </a:p>
        </p:txBody>
      </p:sp>
      <p:sp>
        <p:nvSpPr>
          <p:cNvPr id="22" name="Substituent text 2">
            <a:extLst>
              <a:ext uri="{FF2B5EF4-FFF2-40B4-BE49-F238E27FC236}">
                <a16:creationId xmlns:a16="http://schemas.microsoft.com/office/drawing/2014/main" id="{F2ACDD32-C1AB-4359-B055-2F910492987E}"/>
              </a:ext>
            </a:extLst>
          </p:cNvPr>
          <p:cNvSpPr>
            <a:spLocks noGrp="1"/>
          </p:cNvSpPr>
          <p:nvPr>
            <p:ph type="body" idx="16" hasCustomPrompt="1"/>
          </p:nvPr>
        </p:nvSpPr>
        <p:spPr>
          <a:xfrm>
            <a:off x="1958968" y="2960253"/>
            <a:ext cx="2297722" cy="328343"/>
          </a:xfrm>
        </p:spPr>
        <p:txBody>
          <a:bodyPr lIns="0" tIns="0" rIns="0" bIns="0" rtlCol="0" anchor="b"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Tahoma" panose="020B060403050404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textul coordonator</a:t>
            </a:r>
          </a:p>
        </p:txBody>
      </p:sp>
      <p:sp>
        <p:nvSpPr>
          <p:cNvPr id="3" name="Substituent imagine 2">
            <a:extLst>
              <a:ext uri="{FF2B5EF4-FFF2-40B4-BE49-F238E27FC236}">
                <a16:creationId xmlns:a16="http://schemas.microsoft.com/office/drawing/2014/main" id="{F6FF07C5-314A-4EA8-B78F-7A51C234D3A1}"/>
              </a:ext>
            </a:extLst>
          </p:cNvPr>
          <p:cNvSpPr>
            <a:spLocks noGrp="1"/>
          </p:cNvSpPr>
          <p:nvPr>
            <p:ph type="pic" sz="quarter" idx="33"/>
          </p:nvPr>
        </p:nvSpPr>
        <p:spPr>
          <a:xfrm>
            <a:off x="721841" y="2764036"/>
            <a:ext cx="1106424" cy="1106423"/>
          </a:xfrm>
          <a:prstGeom prst="ellipse">
            <a:avLst/>
          </a:prstGeom>
          <a:ln w="12700">
            <a:solidFill>
              <a:schemeClr val="bg1">
                <a:lumMod val="50000"/>
                <a:lumOff val="50000"/>
              </a:schemeClr>
            </a:solidFill>
          </a:ln>
        </p:spPr>
        <p:txBody>
          <a:bodyPr rtlCol="0" anchor="ctr" anchorCtr="0">
            <a:normAutofit/>
          </a:bodyPr>
          <a:lstStyle>
            <a:lvl1pPr marL="0" indent="0" algn="ctr">
              <a:buNone/>
              <a:defRPr sz="1400"/>
            </a:lvl1pPr>
          </a:lstStyle>
          <a:p>
            <a:pPr rtl="0"/>
            <a:r>
              <a:rPr lang="ro-RO" noProof="0"/>
              <a:t>Faceți clic pe pictogramă pentru a adăuga o imagine</a:t>
            </a:r>
            <a:endParaRPr lang="ro-RO" noProof="0" dirty="0"/>
          </a:p>
        </p:txBody>
      </p:sp>
      <p:cxnSp>
        <p:nvCxnSpPr>
          <p:cNvPr id="23" name="Conector drept 22">
            <a:extLst>
              <a:ext uri="{FF2B5EF4-FFF2-40B4-BE49-F238E27FC236}">
                <a16:creationId xmlns:a16="http://schemas.microsoft.com/office/drawing/2014/main" id="{B691060D-E361-43B0-BFD7-43D7CC4E5CCD}"/>
              </a:ext>
            </a:extLst>
          </p:cNvPr>
          <p:cNvCxnSpPr>
            <a:cxnSpLocks/>
          </p:cNvCxnSpPr>
          <p:nvPr userDrawn="1"/>
        </p:nvCxnSpPr>
        <p:spPr>
          <a:xfrm>
            <a:off x="0" y="3288596"/>
            <a:ext cx="72000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40" name="Substituent text 2">
            <a:extLst>
              <a:ext uri="{FF2B5EF4-FFF2-40B4-BE49-F238E27FC236}">
                <a16:creationId xmlns:a16="http://schemas.microsoft.com/office/drawing/2014/main" id="{4A98AB01-9578-4430-96AD-F434AF0CDA20}"/>
              </a:ext>
            </a:extLst>
          </p:cNvPr>
          <p:cNvSpPr>
            <a:spLocks noGrp="1"/>
          </p:cNvSpPr>
          <p:nvPr>
            <p:ph type="body" idx="34" hasCustomPrompt="1"/>
          </p:nvPr>
        </p:nvSpPr>
        <p:spPr>
          <a:xfrm>
            <a:off x="1957127" y="4800796"/>
            <a:ext cx="2297722" cy="328343"/>
          </a:xfrm>
        </p:spPr>
        <p:txBody>
          <a:bodyPr lIns="0" tIns="0" rIns="0" bIns="0" rtlCol="0">
            <a:normAutofit/>
          </a:bodyPr>
          <a:lstStyle>
            <a:lvl1pPr marL="0" indent="0">
              <a:lnSpc>
                <a:spcPct val="100000"/>
              </a:lnSpc>
              <a:spcBef>
                <a:spcPts val="600"/>
              </a:spcBef>
              <a:buClr>
                <a:schemeClr val="tx1"/>
              </a:buClr>
              <a:buFont typeface="Courier New" panose="02070309020205020404" pitchFamily="49" charset="0"/>
              <a:buNone/>
              <a:defRPr sz="1600" i="1">
                <a:solidFill>
                  <a:schemeClr val="tx1"/>
                </a:solidFill>
                <a:latin typeface="+mn-lt"/>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sp>
        <p:nvSpPr>
          <p:cNvPr id="41" name="Substituent text 2">
            <a:extLst>
              <a:ext uri="{FF2B5EF4-FFF2-40B4-BE49-F238E27FC236}">
                <a16:creationId xmlns:a16="http://schemas.microsoft.com/office/drawing/2014/main" id="{EF9D60F2-A1FB-4A95-997B-A4F1723AC1EC}"/>
              </a:ext>
            </a:extLst>
          </p:cNvPr>
          <p:cNvSpPr>
            <a:spLocks noGrp="1"/>
          </p:cNvSpPr>
          <p:nvPr>
            <p:ph type="body" idx="35" hasCustomPrompt="1"/>
          </p:nvPr>
        </p:nvSpPr>
        <p:spPr>
          <a:xfrm>
            <a:off x="1957127" y="4388110"/>
            <a:ext cx="2297722" cy="328343"/>
          </a:xfrm>
        </p:spPr>
        <p:txBody>
          <a:bodyPr lIns="0" tIns="0" rIns="0" bIns="0" rtlCol="0" anchor="b"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Tahoma" panose="020B060403050404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textul coordonator</a:t>
            </a:r>
          </a:p>
        </p:txBody>
      </p:sp>
      <p:sp>
        <p:nvSpPr>
          <p:cNvPr id="42" name="Substituent imagine 2">
            <a:extLst>
              <a:ext uri="{FF2B5EF4-FFF2-40B4-BE49-F238E27FC236}">
                <a16:creationId xmlns:a16="http://schemas.microsoft.com/office/drawing/2014/main" id="{76A56D2A-42F0-40C5-96D7-B1AC33152A85}"/>
              </a:ext>
            </a:extLst>
          </p:cNvPr>
          <p:cNvSpPr>
            <a:spLocks noGrp="1"/>
          </p:cNvSpPr>
          <p:nvPr>
            <p:ph type="pic" sz="quarter" idx="36"/>
          </p:nvPr>
        </p:nvSpPr>
        <p:spPr>
          <a:xfrm>
            <a:off x="720000" y="4191893"/>
            <a:ext cx="1106424" cy="1106423"/>
          </a:xfrm>
          <a:prstGeom prst="ellipse">
            <a:avLst/>
          </a:prstGeom>
          <a:ln w="12700">
            <a:solidFill>
              <a:schemeClr val="bg1">
                <a:lumMod val="50000"/>
                <a:lumOff val="50000"/>
              </a:schemeClr>
            </a:solidFill>
          </a:ln>
        </p:spPr>
        <p:txBody>
          <a:bodyPr rtlCol="0" anchor="ctr" anchorCtr="0">
            <a:normAutofit/>
          </a:bodyPr>
          <a:lstStyle>
            <a:lvl1pPr marL="0" indent="0" algn="ctr">
              <a:buNone/>
              <a:defRPr sz="1400"/>
            </a:lvl1pPr>
          </a:lstStyle>
          <a:p>
            <a:pPr rtl="0"/>
            <a:r>
              <a:rPr lang="ro-RO" noProof="0"/>
              <a:t>Faceți clic pe pictogramă pentru a adăuga o imagine</a:t>
            </a:r>
            <a:endParaRPr lang="ro-RO" noProof="0" dirty="0"/>
          </a:p>
        </p:txBody>
      </p:sp>
      <p:cxnSp>
        <p:nvCxnSpPr>
          <p:cNvPr id="43" name="Conector drept 42">
            <a:extLst>
              <a:ext uri="{FF2B5EF4-FFF2-40B4-BE49-F238E27FC236}">
                <a16:creationId xmlns:a16="http://schemas.microsoft.com/office/drawing/2014/main" id="{CF6D1C91-9136-4678-A712-92BE9B3902C4}"/>
              </a:ext>
            </a:extLst>
          </p:cNvPr>
          <p:cNvCxnSpPr>
            <a:cxnSpLocks/>
          </p:cNvCxnSpPr>
          <p:nvPr userDrawn="1"/>
        </p:nvCxnSpPr>
        <p:spPr>
          <a:xfrm rot="16200000">
            <a:off x="1111670" y="4028309"/>
            <a:ext cx="32400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44" name="Substituent text 2">
            <a:extLst>
              <a:ext uri="{FF2B5EF4-FFF2-40B4-BE49-F238E27FC236}">
                <a16:creationId xmlns:a16="http://schemas.microsoft.com/office/drawing/2014/main" id="{BACF15AB-FF8A-422B-840D-88503024E5D3}"/>
              </a:ext>
            </a:extLst>
          </p:cNvPr>
          <p:cNvSpPr>
            <a:spLocks noGrp="1"/>
          </p:cNvSpPr>
          <p:nvPr>
            <p:ph type="body" idx="37" hasCustomPrompt="1"/>
          </p:nvPr>
        </p:nvSpPr>
        <p:spPr>
          <a:xfrm>
            <a:off x="5708709" y="3372939"/>
            <a:ext cx="2297722" cy="328343"/>
          </a:xfrm>
        </p:spPr>
        <p:txBody>
          <a:bodyPr lIns="0" tIns="0" rIns="0" bIns="0" rtlCol="0">
            <a:normAutofit/>
          </a:bodyPr>
          <a:lstStyle>
            <a:lvl1pPr marL="0" indent="0">
              <a:lnSpc>
                <a:spcPct val="100000"/>
              </a:lnSpc>
              <a:spcBef>
                <a:spcPts val="600"/>
              </a:spcBef>
              <a:buClr>
                <a:schemeClr val="tx1"/>
              </a:buClr>
              <a:buFont typeface="Courier New" panose="02070309020205020404" pitchFamily="49" charset="0"/>
              <a:buNone/>
              <a:defRPr sz="1600" i="1">
                <a:solidFill>
                  <a:schemeClr val="tx1"/>
                </a:solidFill>
                <a:latin typeface="+mn-lt"/>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sp>
        <p:nvSpPr>
          <p:cNvPr id="45" name="Substituent text 2">
            <a:extLst>
              <a:ext uri="{FF2B5EF4-FFF2-40B4-BE49-F238E27FC236}">
                <a16:creationId xmlns:a16="http://schemas.microsoft.com/office/drawing/2014/main" id="{EFC2028F-7DFE-412D-97DF-707D128D95E0}"/>
              </a:ext>
            </a:extLst>
          </p:cNvPr>
          <p:cNvSpPr>
            <a:spLocks noGrp="1"/>
          </p:cNvSpPr>
          <p:nvPr>
            <p:ph type="body" idx="38" hasCustomPrompt="1"/>
          </p:nvPr>
        </p:nvSpPr>
        <p:spPr>
          <a:xfrm>
            <a:off x="5708709" y="2960253"/>
            <a:ext cx="2297722" cy="328343"/>
          </a:xfrm>
        </p:spPr>
        <p:txBody>
          <a:bodyPr lIns="0" tIns="0" rIns="0" bIns="0" rtlCol="0" anchor="b"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Tahoma" panose="020B060403050404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textul coordonator</a:t>
            </a:r>
          </a:p>
        </p:txBody>
      </p:sp>
      <p:sp>
        <p:nvSpPr>
          <p:cNvPr id="47" name="Substituent text 2">
            <a:extLst>
              <a:ext uri="{FF2B5EF4-FFF2-40B4-BE49-F238E27FC236}">
                <a16:creationId xmlns:a16="http://schemas.microsoft.com/office/drawing/2014/main" id="{4349A4F0-1181-4A58-BFD4-4783CD130356}"/>
              </a:ext>
            </a:extLst>
          </p:cNvPr>
          <p:cNvSpPr>
            <a:spLocks noGrp="1"/>
          </p:cNvSpPr>
          <p:nvPr>
            <p:ph type="body" idx="40" hasCustomPrompt="1"/>
          </p:nvPr>
        </p:nvSpPr>
        <p:spPr>
          <a:xfrm>
            <a:off x="5704578" y="4800796"/>
            <a:ext cx="2297722" cy="328343"/>
          </a:xfrm>
        </p:spPr>
        <p:txBody>
          <a:bodyPr lIns="0" tIns="0" rIns="0" bIns="0" rtlCol="0">
            <a:normAutofit/>
          </a:bodyPr>
          <a:lstStyle>
            <a:lvl1pPr marL="0" indent="0">
              <a:lnSpc>
                <a:spcPct val="100000"/>
              </a:lnSpc>
              <a:spcBef>
                <a:spcPts val="600"/>
              </a:spcBef>
              <a:buClr>
                <a:schemeClr val="tx1"/>
              </a:buClr>
              <a:buFont typeface="Courier New" panose="02070309020205020404" pitchFamily="49" charset="0"/>
              <a:buNone/>
              <a:defRPr sz="1600" i="1">
                <a:solidFill>
                  <a:schemeClr val="tx1"/>
                </a:solidFill>
                <a:latin typeface="+mn-lt"/>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sp>
        <p:nvSpPr>
          <p:cNvPr id="48" name="Substituent text 2">
            <a:extLst>
              <a:ext uri="{FF2B5EF4-FFF2-40B4-BE49-F238E27FC236}">
                <a16:creationId xmlns:a16="http://schemas.microsoft.com/office/drawing/2014/main" id="{DC1D5D83-8D32-491F-87EB-9DA9360D4F2B}"/>
              </a:ext>
            </a:extLst>
          </p:cNvPr>
          <p:cNvSpPr>
            <a:spLocks noGrp="1"/>
          </p:cNvSpPr>
          <p:nvPr>
            <p:ph type="body" idx="41" hasCustomPrompt="1"/>
          </p:nvPr>
        </p:nvSpPr>
        <p:spPr>
          <a:xfrm>
            <a:off x="5704578" y="4388110"/>
            <a:ext cx="2297722" cy="328343"/>
          </a:xfrm>
        </p:spPr>
        <p:txBody>
          <a:bodyPr lIns="0" tIns="0" rIns="0" bIns="0" rtlCol="0" anchor="b"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Tahoma" panose="020B060403050404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textul coordonator</a:t>
            </a:r>
          </a:p>
        </p:txBody>
      </p:sp>
      <p:sp>
        <p:nvSpPr>
          <p:cNvPr id="50" name="Substituent text 2">
            <a:extLst>
              <a:ext uri="{FF2B5EF4-FFF2-40B4-BE49-F238E27FC236}">
                <a16:creationId xmlns:a16="http://schemas.microsoft.com/office/drawing/2014/main" id="{8120723F-A42C-4B81-97FD-6F575E5C2584}"/>
              </a:ext>
            </a:extLst>
          </p:cNvPr>
          <p:cNvSpPr>
            <a:spLocks noGrp="1"/>
          </p:cNvSpPr>
          <p:nvPr>
            <p:ph type="body" idx="43" hasCustomPrompt="1"/>
          </p:nvPr>
        </p:nvSpPr>
        <p:spPr>
          <a:xfrm>
            <a:off x="9453870" y="3372939"/>
            <a:ext cx="2297722" cy="328343"/>
          </a:xfrm>
        </p:spPr>
        <p:txBody>
          <a:bodyPr lIns="0" tIns="0" rIns="0" bIns="0" rtlCol="0">
            <a:normAutofit/>
          </a:bodyPr>
          <a:lstStyle>
            <a:lvl1pPr marL="0" indent="0">
              <a:lnSpc>
                <a:spcPct val="100000"/>
              </a:lnSpc>
              <a:spcBef>
                <a:spcPts val="600"/>
              </a:spcBef>
              <a:buClr>
                <a:schemeClr val="tx1"/>
              </a:buClr>
              <a:buFont typeface="Courier New" panose="02070309020205020404" pitchFamily="49" charset="0"/>
              <a:buNone/>
              <a:defRPr sz="1600" i="1">
                <a:solidFill>
                  <a:schemeClr val="tx1"/>
                </a:solidFill>
                <a:latin typeface="+mn-lt"/>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sp>
        <p:nvSpPr>
          <p:cNvPr id="51" name="Substituent text 2">
            <a:extLst>
              <a:ext uri="{FF2B5EF4-FFF2-40B4-BE49-F238E27FC236}">
                <a16:creationId xmlns:a16="http://schemas.microsoft.com/office/drawing/2014/main" id="{27D068F1-398F-4D11-977C-080C8151C786}"/>
              </a:ext>
            </a:extLst>
          </p:cNvPr>
          <p:cNvSpPr>
            <a:spLocks noGrp="1"/>
          </p:cNvSpPr>
          <p:nvPr>
            <p:ph type="body" idx="44" hasCustomPrompt="1"/>
          </p:nvPr>
        </p:nvSpPr>
        <p:spPr>
          <a:xfrm>
            <a:off x="9453870" y="2960253"/>
            <a:ext cx="2297722" cy="328343"/>
          </a:xfrm>
        </p:spPr>
        <p:txBody>
          <a:bodyPr lIns="0" tIns="0" rIns="0" bIns="0" rtlCol="0" anchor="b"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Tahoma" panose="020B060403050404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textul coordonator</a:t>
            </a:r>
          </a:p>
        </p:txBody>
      </p:sp>
      <p:sp>
        <p:nvSpPr>
          <p:cNvPr id="53" name="Substituent text 2">
            <a:extLst>
              <a:ext uri="{FF2B5EF4-FFF2-40B4-BE49-F238E27FC236}">
                <a16:creationId xmlns:a16="http://schemas.microsoft.com/office/drawing/2014/main" id="{B795705E-C5CB-46CC-9E41-D2269E07BC15}"/>
              </a:ext>
            </a:extLst>
          </p:cNvPr>
          <p:cNvSpPr>
            <a:spLocks noGrp="1"/>
          </p:cNvSpPr>
          <p:nvPr>
            <p:ph type="body" idx="46" hasCustomPrompt="1"/>
          </p:nvPr>
        </p:nvSpPr>
        <p:spPr>
          <a:xfrm>
            <a:off x="9452029" y="4800796"/>
            <a:ext cx="2297722" cy="328343"/>
          </a:xfrm>
        </p:spPr>
        <p:txBody>
          <a:bodyPr lIns="0" tIns="0" rIns="0" bIns="0" rtlCol="0">
            <a:normAutofit/>
          </a:bodyPr>
          <a:lstStyle>
            <a:lvl1pPr marL="0" indent="0">
              <a:lnSpc>
                <a:spcPct val="100000"/>
              </a:lnSpc>
              <a:spcBef>
                <a:spcPts val="600"/>
              </a:spcBef>
              <a:buClr>
                <a:schemeClr val="tx1"/>
              </a:buClr>
              <a:buFont typeface="Courier New" panose="02070309020205020404" pitchFamily="49" charset="0"/>
              <a:buNone/>
              <a:defRPr sz="1600" i="1">
                <a:solidFill>
                  <a:schemeClr val="tx1"/>
                </a:solidFill>
                <a:latin typeface="+mn-lt"/>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sp>
        <p:nvSpPr>
          <p:cNvPr id="54" name="Substituent text 2">
            <a:extLst>
              <a:ext uri="{FF2B5EF4-FFF2-40B4-BE49-F238E27FC236}">
                <a16:creationId xmlns:a16="http://schemas.microsoft.com/office/drawing/2014/main" id="{80211A2B-0F3C-4DBE-AE01-069AE7FC3468}"/>
              </a:ext>
            </a:extLst>
          </p:cNvPr>
          <p:cNvSpPr>
            <a:spLocks noGrp="1"/>
          </p:cNvSpPr>
          <p:nvPr>
            <p:ph type="body" idx="47" hasCustomPrompt="1"/>
          </p:nvPr>
        </p:nvSpPr>
        <p:spPr>
          <a:xfrm>
            <a:off x="9452029" y="4388110"/>
            <a:ext cx="2297722" cy="328343"/>
          </a:xfrm>
        </p:spPr>
        <p:txBody>
          <a:bodyPr lIns="0" tIns="0" rIns="0" bIns="0" rtlCol="0" anchor="b"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Tahoma" panose="020B060403050404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textul coordonator</a:t>
            </a:r>
          </a:p>
        </p:txBody>
      </p:sp>
      <p:cxnSp>
        <p:nvCxnSpPr>
          <p:cNvPr id="56" name="Conector drept 55">
            <a:extLst>
              <a:ext uri="{FF2B5EF4-FFF2-40B4-BE49-F238E27FC236}">
                <a16:creationId xmlns:a16="http://schemas.microsoft.com/office/drawing/2014/main" id="{2E5E9742-C670-47AB-AA69-AE65D7915B06}"/>
              </a:ext>
            </a:extLst>
          </p:cNvPr>
          <p:cNvCxnSpPr>
            <a:cxnSpLocks/>
          </p:cNvCxnSpPr>
          <p:nvPr userDrawn="1"/>
        </p:nvCxnSpPr>
        <p:spPr>
          <a:xfrm rot="16200000">
            <a:off x="3531847" y="5364000"/>
            <a:ext cx="298800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7" name="Conector drept 56">
            <a:extLst>
              <a:ext uri="{FF2B5EF4-FFF2-40B4-BE49-F238E27FC236}">
                <a16:creationId xmlns:a16="http://schemas.microsoft.com/office/drawing/2014/main" id="{158712DB-5183-45D8-9ABB-6E0795658012}"/>
              </a:ext>
            </a:extLst>
          </p:cNvPr>
          <p:cNvCxnSpPr>
            <a:cxnSpLocks/>
          </p:cNvCxnSpPr>
          <p:nvPr userDrawn="1"/>
        </p:nvCxnSpPr>
        <p:spPr>
          <a:xfrm rot="16200000">
            <a:off x="7274194" y="5363999"/>
            <a:ext cx="298800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49" name="Substituent imagine 2">
            <a:extLst>
              <a:ext uri="{FF2B5EF4-FFF2-40B4-BE49-F238E27FC236}">
                <a16:creationId xmlns:a16="http://schemas.microsoft.com/office/drawing/2014/main" id="{417A32F4-3459-4A31-A90E-AA771FD4D491}"/>
              </a:ext>
            </a:extLst>
          </p:cNvPr>
          <p:cNvSpPr>
            <a:spLocks noGrp="1"/>
          </p:cNvSpPr>
          <p:nvPr>
            <p:ph type="pic" sz="quarter" idx="42"/>
          </p:nvPr>
        </p:nvSpPr>
        <p:spPr>
          <a:xfrm>
            <a:off x="4467451" y="4191893"/>
            <a:ext cx="1106424" cy="1106423"/>
          </a:xfrm>
          <a:prstGeom prst="ellipse">
            <a:avLst/>
          </a:prstGeom>
          <a:solidFill>
            <a:srgbClr val="0F1722"/>
          </a:solidFill>
          <a:ln w="12700">
            <a:solidFill>
              <a:schemeClr val="bg1">
                <a:lumMod val="50000"/>
                <a:lumOff val="50000"/>
              </a:schemeClr>
            </a:solidFill>
          </a:ln>
        </p:spPr>
        <p:txBody>
          <a:bodyPr rtlCol="0" anchor="ctr" anchorCtr="0">
            <a:normAutofit/>
          </a:bodyPr>
          <a:lstStyle>
            <a:lvl1pPr marL="0" indent="0" algn="ctr">
              <a:buNone/>
              <a:defRPr sz="1400"/>
            </a:lvl1pPr>
          </a:lstStyle>
          <a:p>
            <a:pPr rtl="0"/>
            <a:r>
              <a:rPr lang="ro-RO" noProof="0"/>
              <a:t>Faceți clic pe pictogramă pentru a adăuga o imagine</a:t>
            </a:r>
            <a:endParaRPr lang="ro-RO" noProof="0" dirty="0"/>
          </a:p>
        </p:txBody>
      </p:sp>
      <p:sp>
        <p:nvSpPr>
          <p:cNvPr id="55" name="Substituent imagine 2">
            <a:extLst>
              <a:ext uri="{FF2B5EF4-FFF2-40B4-BE49-F238E27FC236}">
                <a16:creationId xmlns:a16="http://schemas.microsoft.com/office/drawing/2014/main" id="{63549FA7-92E5-4DB1-92FA-15902DFD3753}"/>
              </a:ext>
            </a:extLst>
          </p:cNvPr>
          <p:cNvSpPr>
            <a:spLocks noGrp="1"/>
          </p:cNvSpPr>
          <p:nvPr>
            <p:ph type="pic" sz="quarter" idx="48"/>
          </p:nvPr>
        </p:nvSpPr>
        <p:spPr>
          <a:xfrm>
            <a:off x="8214902" y="4191893"/>
            <a:ext cx="1106424" cy="1106423"/>
          </a:xfrm>
          <a:prstGeom prst="ellipse">
            <a:avLst/>
          </a:prstGeom>
          <a:solidFill>
            <a:srgbClr val="0F1722"/>
          </a:solidFill>
          <a:ln w="12700">
            <a:solidFill>
              <a:schemeClr val="bg1">
                <a:lumMod val="50000"/>
                <a:lumOff val="50000"/>
              </a:schemeClr>
            </a:solidFill>
          </a:ln>
        </p:spPr>
        <p:txBody>
          <a:bodyPr rtlCol="0" anchor="ctr" anchorCtr="0">
            <a:normAutofit/>
          </a:bodyPr>
          <a:lstStyle>
            <a:lvl1pPr marL="0" indent="0" algn="ctr">
              <a:buNone/>
              <a:defRPr sz="1400"/>
            </a:lvl1pPr>
          </a:lstStyle>
          <a:p>
            <a:pPr rtl="0"/>
            <a:r>
              <a:rPr lang="ro-RO" noProof="0"/>
              <a:t>Faceți clic pe pictogramă pentru a adăuga o imagine</a:t>
            </a:r>
            <a:endParaRPr lang="ro-RO" noProof="0" dirty="0"/>
          </a:p>
        </p:txBody>
      </p:sp>
      <p:sp>
        <p:nvSpPr>
          <p:cNvPr id="46" name="Substituent imagine 2">
            <a:extLst>
              <a:ext uri="{FF2B5EF4-FFF2-40B4-BE49-F238E27FC236}">
                <a16:creationId xmlns:a16="http://schemas.microsoft.com/office/drawing/2014/main" id="{0F62D330-6A30-4A65-89DA-EDFE4AAD343E}"/>
              </a:ext>
            </a:extLst>
          </p:cNvPr>
          <p:cNvSpPr>
            <a:spLocks noGrp="1"/>
          </p:cNvSpPr>
          <p:nvPr>
            <p:ph type="pic" sz="quarter" idx="39"/>
          </p:nvPr>
        </p:nvSpPr>
        <p:spPr>
          <a:xfrm>
            <a:off x="4469292" y="2764036"/>
            <a:ext cx="1106424" cy="1106423"/>
          </a:xfrm>
          <a:prstGeom prst="ellipse">
            <a:avLst/>
          </a:prstGeom>
          <a:solidFill>
            <a:srgbClr val="0F1722"/>
          </a:solidFill>
          <a:ln w="12700">
            <a:solidFill>
              <a:schemeClr val="bg1">
                <a:lumMod val="50000"/>
                <a:lumOff val="50000"/>
              </a:schemeClr>
            </a:solidFill>
          </a:ln>
        </p:spPr>
        <p:txBody>
          <a:bodyPr rtlCol="0" anchor="ctr" anchorCtr="0">
            <a:normAutofit/>
          </a:bodyPr>
          <a:lstStyle>
            <a:lvl1pPr marL="0" indent="0" algn="ctr">
              <a:buNone/>
              <a:defRPr sz="1400"/>
            </a:lvl1pPr>
          </a:lstStyle>
          <a:p>
            <a:pPr rtl="0"/>
            <a:r>
              <a:rPr lang="ro-RO" noProof="0"/>
              <a:t>Faceți clic pe pictogramă pentru a adăuga o imagine</a:t>
            </a:r>
            <a:endParaRPr lang="ro-RO" noProof="0" dirty="0"/>
          </a:p>
        </p:txBody>
      </p:sp>
      <p:sp>
        <p:nvSpPr>
          <p:cNvPr id="52" name="Substituent imagine 2">
            <a:extLst>
              <a:ext uri="{FF2B5EF4-FFF2-40B4-BE49-F238E27FC236}">
                <a16:creationId xmlns:a16="http://schemas.microsoft.com/office/drawing/2014/main" id="{A3FC286B-05E7-4E48-A7FD-197800349118}"/>
              </a:ext>
            </a:extLst>
          </p:cNvPr>
          <p:cNvSpPr>
            <a:spLocks noGrp="1"/>
          </p:cNvSpPr>
          <p:nvPr>
            <p:ph type="pic" sz="quarter" idx="45"/>
          </p:nvPr>
        </p:nvSpPr>
        <p:spPr>
          <a:xfrm>
            <a:off x="8216743" y="2764036"/>
            <a:ext cx="1106424" cy="1106423"/>
          </a:xfrm>
          <a:prstGeom prst="ellipse">
            <a:avLst/>
          </a:prstGeom>
          <a:solidFill>
            <a:srgbClr val="0F1722"/>
          </a:solidFill>
          <a:ln w="12700">
            <a:solidFill>
              <a:schemeClr val="bg1">
                <a:lumMod val="50000"/>
                <a:lumOff val="50000"/>
              </a:schemeClr>
            </a:solidFill>
          </a:ln>
        </p:spPr>
        <p:txBody>
          <a:bodyPr rtlCol="0" anchor="ctr" anchorCtr="0">
            <a:normAutofit/>
          </a:bodyPr>
          <a:lstStyle>
            <a:lvl1pPr marL="0" indent="0" algn="ctr">
              <a:buNone/>
              <a:defRPr sz="1400"/>
            </a:lvl1pPr>
          </a:lstStyle>
          <a:p>
            <a:pPr rtl="0"/>
            <a:r>
              <a:rPr lang="ro-RO" noProof="0"/>
              <a:t>Faceți clic pe pictogramă pentru a adăuga o imagine</a:t>
            </a:r>
            <a:endParaRPr lang="ro-RO" noProof="0" dirty="0"/>
          </a:p>
        </p:txBody>
      </p:sp>
    </p:spTree>
    <p:extLst>
      <p:ext uri="{BB962C8B-B14F-4D97-AF65-F5344CB8AC3E}">
        <p14:creationId xmlns:p14="http://schemas.microsoft.com/office/powerpoint/2010/main" val="1744313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ntet secțiune cu imagine">
    <p:spTree>
      <p:nvGrpSpPr>
        <p:cNvPr id="1" name=""/>
        <p:cNvGrpSpPr/>
        <p:nvPr/>
      </p:nvGrpSpPr>
      <p:grpSpPr>
        <a:xfrm>
          <a:off x="0" y="0"/>
          <a:ext cx="0" cy="0"/>
          <a:chOff x="0" y="0"/>
          <a:chExt cx="0" cy="0"/>
        </a:xfrm>
      </p:grpSpPr>
      <p:sp>
        <p:nvSpPr>
          <p:cNvPr id="8" name="Substituent imagine 7">
            <a:extLst>
              <a:ext uri="{FF2B5EF4-FFF2-40B4-BE49-F238E27FC236}">
                <a16:creationId xmlns:a16="http://schemas.microsoft.com/office/drawing/2014/main" id="{C799DC18-D353-427C-B849-0204F13D9B3D}"/>
              </a:ext>
            </a:extLst>
          </p:cNvPr>
          <p:cNvSpPr>
            <a:spLocks noGrp="1"/>
          </p:cNvSpPr>
          <p:nvPr>
            <p:ph type="pic" sz="quarter" idx="14"/>
          </p:nvPr>
        </p:nvSpPr>
        <p:spPr>
          <a:xfrm>
            <a:off x="0" y="0"/>
            <a:ext cx="6083300" cy="6858000"/>
          </a:xfrm>
        </p:spPr>
        <p:txBody>
          <a:bodyPr rtlCol="0" anchor="ctr" anchorCtr="0">
            <a:normAutofit/>
          </a:bodyPr>
          <a:lstStyle>
            <a:lvl1pPr marL="0" indent="0" algn="ctr">
              <a:buNone/>
              <a:defRPr sz="1800"/>
            </a:lvl1pPr>
          </a:lstStyle>
          <a:p>
            <a:pPr rtl="0"/>
            <a:r>
              <a:rPr lang="ro-RO" noProof="0"/>
              <a:t>Faceți clic pe pictogramă pentru a adăuga o imagine</a:t>
            </a:r>
            <a:endParaRPr lang="ro-RO" noProof="0" dirty="0"/>
          </a:p>
        </p:txBody>
      </p:sp>
      <p:sp>
        <p:nvSpPr>
          <p:cNvPr id="7" name="Dreptunghi 6">
            <a:extLst>
              <a:ext uri="{FF2B5EF4-FFF2-40B4-BE49-F238E27FC236}">
                <a16:creationId xmlns:a16="http://schemas.microsoft.com/office/drawing/2014/main" id="{45015858-8549-49EA-BB83-070E0D9D4890}"/>
              </a:ext>
            </a:extLst>
          </p:cNvPr>
          <p:cNvSpPr/>
          <p:nvPr userDrawn="1"/>
        </p:nvSpPr>
        <p:spPr>
          <a:xfrm>
            <a:off x="6083808" y="0"/>
            <a:ext cx="6108192" cy="6858000"/>
          </a:xfrm>
          <a:prstGeom prst="rect">
            <a:avLst/>
          </a:prstGeom>
          <a:gradFill flip="none" rotWithShape="1">
            <a:gsLst>
              <a:gs pos="0">
                <a:schemeClr val="accent2"/>
              </a:gs>
              <a:gs pos="36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o-RO" noProof="0" dirty="0"/>
          </a:p>
        </p:txBody>
      </p:sp>
      <p:sp>
        <p:nvSpPr>
          <p:cNvPr id="2" name="Titlu 1">
            <a:extLst>
              <a:ext uri="{FF2B5EF4-FFF2-40B4-BE49-F238E27FC236}">
                <a16:creationId xmlns:a16="http://schemas.microsoft.com/office/drawing/2014/main" id="{2206FBAC-B8FD-4768-B682-E0B93BA33105}"/>
              </a:ext>
            </a:extLst>
          </p:cNvPr>
          <p:cNvSpPr>
            <a:spLocks noGrp="1"/>
          </p:cNvSpPr>
          <p:nvPr>
            <p:ph type="title" hasCustomPrompt="1"/>
          </p:nvPr>
        </p:nvSpPr>
        <p:spPr>
          <a:xfrm>
            <a:off x="6769768" y="2133599"/>
            <a:ext cx="4618957" cy="2492461"/>
          </a:xfrm>
        </p:spPr>
        <p:txBody>
          <a:bodyPr lIns="0" tIns="0" rIns="0" bIns="0" rtlCol="0" anchor="b" anchorCtr="0">
            <a:noAutofit/>
          </a:bodyPr>
          <a:lstStyle>
            <a:lvl1pPr>
              <a:defRPr sz="6000"/>
            </a:lvl1pPr>
          </a:lstStyle>
          <a:p>
            <a:pPr rtl="0"/>
            <a:r>
              <a:rPr lang="ro-RO" noProof="0" dirty="0"/>
              <a:t>PREZENTARE</a:t>
            </a:r>
            <a:br>
              <a:rPr lang="ro-RO" noProof="0" dirty="0"/>
            </a:br>
            <a:r>
              <a:rPr lang="ro-RO" noProof="0" dirty="0"/>
              <a:t>TITLU</a:t>
            </a:r>
          </a:p>
        </p:txBody>
      </p:sp>
      <p:sp>
        <p:nvSpPr>
          <p:cNvPr id="4" name="Substituent dată 3">
            <a:extLst>
              <a:ext uri="{FF2B5EF4-FFF2-40B4-BE49-F238E27FC236}">
                <a16:creationId xmlns:a16="http://schemas.microsoft.com/office/drawing/2014/main" id="{2472534F-03A6-408A-9BF1-303D0A440BA4}"/>
              </a:ext>
            </a:extLst>
          </p:cNvPr>
          <p:cNvSpPr>
            <a:spLocks noGrp="1"/>
          </p:cNvSpPr>
          <p:nvPr>
            <p:ph type="dt" sz="half" idx="10"/>
          </p:nvPr>
        </p:nvSpPr>
        <p:spPr/>
        <p:txBody>
          <a:bodyPr rtlCol="0"/>
          <a:lstStyle/>
          <a:p>
            <a:pPr rtl="0"/>
            <a:r>
              <a:rPr lang="ro-RO" noProof="0" dirty="0"/>
              <a:t>DD.MM.20XX</a:t>
            </a:r>
          </a:p>
        </p:txBody>
      </p:sp>
      <p:sp>
        <p:nvSpPr>
          <p:cNvPr id="5" name="Substituent subsol 4">
            <a:extLst>
              <a:ext uri="{FF2B5EF4-FFF2-40B4-BE49-F238E27FC236}">
                <a16:creationId xmlns:a16="http://schemas.microsoft.com/office/drawing/2014/main" id="{0A24E181-0C50-4F43-A5A7-6FDD1500C708}"/>
              </a:ext>
            </a:extLst>
          </p:cNvPr>
          <p:cNvSpPr>
            <a:spLocks noGrp="1"/>
          </p:cNvSpPr>
          <p:nvPr>
            <p:ph type="ftr" sz="quarter" idx="11"/>
          </p:nvPr>
        </p:nvSpPr>
        <p:spPr/>
        <p:txBody>
          <a:bodyPr rtlCol="0"/>
          <a:lstStyle/>
          <a:p>
            <a:pPr rtl="0"/>
            <a:r>
              <a:rPr lang="ro-RO" noProof="0" dirty="0"/>
              <a:t>ADĂUGAREA UNUI SUBSOL</a:t>
            </a:r>
          </a:p>
        </p:txBody>
      </p:sp>
      <p:sp>
        <p:nvSpPr>
          <p:cNvPr id="6" name="Substituent număr diapozitiv 5">
            <a:extLst>
              <a:ext uri="{FF2B5EF4-FFF2-40B4-BE49-F238E27FC236}">
                <a16:creationId xmlns:a16="http://schemas.microsoft.com/office/drawing/2014/main" id="{13A749CC-EB55-4FEF-AA4C-9A9C6E2AA9C0}"/>
              </a:ext>
            </a:extLst>
          </p:cNvPr>
          <p:cNvSpPr>
            <a:spLocks noGrp="1"/>
          </p:cNvSpPr>
          <p:nvPr>
            <p:ph type="sldNum" sz="quarter" idx="12"/>
          </p:nvPr>
        </p:nvSpPr>
        <p:spPr/>
        <p:txBody>
          <a:bodyPr rtlCol="0"/>
          <a:lstStyle/>
          <a:p>
            <a:pPr rtl="0"/>
            <a:fld id="{8D581BC7-E183-40DB-AC97-C19EA4EB8894}" type="slidenum">
              <a:rPr lang="ro-RO" noProof="0" smtClean="0"/>
              <a:t>‹#›</a:t>
            </a:fld>
            <a:endParaRPr lang="ro-RO" noProof="0" dirty="0"/>
          </a:p>
        </p:txBody>
      </p:sp>
      <p:grpSp>
        <p:nvGrpSpPr>
          <p:cNvPr id="9" name="Grup 8">
            <a:extLst>
              <a:ext uri="{FF2B5EF4-FFF2-40B4-BE49-F238E27FC236}">
                <a16:creationId xmlns:a16="http://schemas.microsoft.com/office/drawing/2014/main" id="{6F3E26A6-6962-4A35-AA86-805537D45296}"/>
              </a:ext>
            </a:extLst>
          </p:cNvPr>
          <p:cNvGrpSpPr/>
          <p:nvPr userDrawn="1"/>
        </p:nvGrpSpPr>
        <p:grpSpPr>
          <a:xfrm>
            <a:off x="6769768" y="2386683"/>
            <a:ext cx="4698084" cy="102440"/>
            <a:chOff x="3631690" y="2252140"/>
            <a:chExt cx="8183399" cy="102440"/>
          </a:xfrm>
        </p:grpSpPr>
        <p:sp>
          <p:nvSpPr>
            <p:cNvPr id="10" name="Oval 9">
              <a:extLst>
                <a:ext uri="{FF2B5EF4-FFF2-40B4-BE49-F238E27FC236}">
                  <a16:creationId xmlns:a16="http://schemas.microsoft.com/office/drawing/2014/main" id="{681504C4-12AC-4251-8E47-0089784BDB9B}"/>
                </a:ext>
              </a:extLst>
            </p:cNvPr>
            <p:cNvSpPr/>
            <p:nvPr userDrawn="1"/>
          </p:nvSpPr>
          <p:spPr>
            <a:xfrm>
              <a:off x="3631690" y="2253996"/>
              <a:ext cx="175203" cy="100584"/>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o-RO" noProof="0" dirty="0"/>
            </a:p>
          </p:txBody>
        </p:sp>
        <p:cxnSp>
          <p:nvCxnSpPr>
            <p:cNvPr id="11" name="Conector drept 10">
              <a:extLst>
                <a:ext uri="{FF2B5EF4-FFF2-40B4-BE49-F238E27FC236}">
                  <a16:creationId xmlns:a16="http://schemas.microsoft.com/office/drawing/2014/main" id="{192040D0-01C2-4643-8F84-3B8F334E545C}"/>
                </a:ext>
              </a:extLst>
            </p:cNvPr>
            <p:cNvCxnSpPr/>
            <p:nvPr userDrawn="1"/>
          </p:nvCxnSpPr>
          <p:spPr>
            <a:xfrm>
              <a:off x="3681983" y="2307679"/>
              <a:ext cx="7995282" cy="0"/>
            </a:xfrm>
            <a:prstGeom prst="line">
              <a:avLst/>
            </a:prstGeom>
            <a:ln w="127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7ED601E9-2BFC-460B-A2A8-69A787A4988E}"/>
                </a:ext>
              </a:extLst>
            </p:cNvPr>
            <p:cNvSpPr/>
            <p:nvPr userDrawn="1"/>
          </p:nvSpPr>
          <p:spPr>
            <a:xfrm>
              <a:off x="11639510" y="2252140"/>
              <a:ext cx="175579" cy="100584"/>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o-RO" noProof="0" dirty="0"/>
            </a:p>
          </p:txBody>
        </p:sp>
      </p:grpSp>
      <p:grpSp>
        <p:nvGrpSpPr>
          <p:cNvPr id="13" name="Grup 12">
            <a:extLst>
              <a:ext uri="{FF2B5EF4-FFF2-40B4-BE49-F238E27FC236}">
                <a16:creationId xmlns:a16="http://schemas.microsoft.com/office/drawing/2014/main" id="{BB49A8A6-FEDB-4D20-B581-A84DB8EFE977}"/>
              </a:ext>
            </a:extLst>
          </p:cNvPr>
          <p:cNvGrpSpPr/>
          <p:nvPr userDrawn="1"/>
        </p:nvGrpSpPr>
        <p:grpSpPr>
          <a:xfrm>
            <a:off x="6769768" y="4295484"/>
            <a:ext cx="4698084" cy="100584"/>
            <a:chOff x="3631690" y="2253996"/>
            <a:chExt cx="8183393" cy="100584"/>
          </a:xfrm>
        </p:grpSpPr>
        <p:sp>
          <p:nvSpPr>
            <p:cNvPr id="14" name="Oval 13">
              <a:extLst>
                <a:ext uri="{FF2B5EF4-FFF2-40B4-BE49-F238E27FC236}">
                  <a16:creationId xmlns:a16="http://schemas.microsoft.com/office/drawing/2014/main" id="{C2F65998-5EC3-446A-8307-1CF81A348CE3}"/>
                </a:ext>
              </a:extLst>
            </p:cNvPr>
            <p:cNvSpPr/>
            <p:nvPr userDrawn="1"/>
          </p:nvSpPr>
          <p:spPr>
            <a:xfrm>
              <a:off x="3631690" y="2253996"/>
              <a:ext cx="175203" cy="100584"/>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o-RO" noProof="0" dirty="0"/>
            </a:p>
          </p:txBody>
        </p:sp>
        <p:cxnSp>
          <p:nvCxnSpPr>
            <p:cNvPr id="15" name="Conector drept 14">
              <a:extLst>
                <a:ext uri="{FF2B5EF4-FFF2-40B4-BE49-F238E27FC236}">
                  <a16:creationId xmlns:a16="http://schemas.microsoft.com/office/drawing/2014/main" id="{7CC5D776-F60A-4A0C-AA7C-EFACDA2CEA88}"/>
                </a:ext>
              </a:extLst>
            </p:cNvPr>
            <p:cNvCxnSpPr/>
            <p:nvPr userDrawn="1"/>
          </p:nvCxnSpPr>
          <p:spPr>
            <a:xfrm>
              <a:off x="3681983" y="2307679"/>
              <a:ext cx="7995278" cy="0"/>
            </a:xfrm>
            <a:prstGeom prst="line">
              <a:avLst/>
            </a:prstGeom>
            <a:ln w="127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AEAFE309-55C5-409C-92ED-748307C74318}"/>
                </a:ext>
              </a:extLst>
            </p:cNvPr>
            <p:cNvSpPr/>
            <p:nvPr userDrawn="1"/>
          </p:nvSpPr>
          <p:spPr>
            <a:xfrm>
              <a:off x="11639504" y="2253996"/>
              <a:ext cx="175579" cy="100584"/>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o-RO" noProof="0" dirty="0"/>
            </a:p>
          </p:txBody>
        </p:sp>
      </p:grpSp>
      <p:sp>
        <p:nvSpPr>
          <p:cNvPr id="17" name="Subtitlu 2">
            <a:extLst>
              <a:ext uri="{FF2B5EF4-FFF2-40B4-BE49-F238E27FC236}">
                <a16:creationId xmlns:a16="http://schemas.microsoft.com/office/drawing/2014/main" id="{5B77B20B-76F5-4912-803D-5709F730D4FB}"/>
              </a:ext>
            </a:extLst>
          </p:cNvPr>
          <p:cNvSpPr>
            <a:spLocks noGrp="1"/>
          </p:cNvSpPr>
          <p:nvPr>
            <p:ph type="subTitle" idx="1"/>
          </p:nvPr>
        </p:nvSpPr>
        <p:spPr>
          <a:xfrm>
            <a:off x="6769767" y="4889444"/>
            <a:ext cx="4618957" cy="590626"/>
          </a:xfrm>
        </p:spPr>
        <p:txBody>
          <a:bodyPr lIns="0" tIns="0" rIns="0" bIns="0" rtlCol="0">
            <a:normAutofit/>
          </a:bodyPr>
          <a:lstStyle>
            <a:lvl1pPr marL="0" indent="0" algn="l">
              <a:lnSpc>
                <a:spcPct val="100000"/>
              </a:lnSpc>
              <a:spcBef>
                <a:spcPts val="0"/>
              </a:spcBef>
              <a:buNone/>
              <a:defRPr sz="2800" b="1">
                <a:latin typeface="+mn-lt"/>
                <a:cs typeface="Segoe UI Semibold" panose="020B07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ro-RO" noProof="0"/>
              <a:t>Faceți clic pentru a edita stilul de subtitlu coordonator</a:t>
            </a:r>
            <a:endParaRPr lang="ro-RO" noProof="0" dirty="0"/>
          </a:p>
        </p:txBody>
      </p:sp>
      <p:sp>
        <p:nvSpPr>
          <p:cNvPr id="18" name="Substituent imagine 9">
            <a:extLst>
              <a:ext uri="{FF2B5EF4-FFF2-40B4-BE49-F238E27FC236}">
                <a16:creationId xmlns:a16="http://schemas.microsoft.com/office/drawing/2014/main" id="{4293BA4F-7776-4C41-BE4F-7247935D5CCC}"/>
              </a:ext>
            </a:extLst>
          </p:cNvPr>
          <p:cNvSpPr>
            <a:spLocks noGrp="1"/>
          </p:cNvSpPr>
          <p:nvPr>
            <p:ph type="pic" sz="quarter" idx="13"/>
          </p:nvPr>
        </p:nvSpPr>
        <p:spPr>
          <a:xfrm>
            <a:off x="3706368" y="3079602"/>
            <a:ext cx="1481328" cy="758952"/>
          </a:xfrm>
        </p:spPr>
        <p:txBody>
          <a:bodyPr rtlCol="0" anchor="ctr" anchorCtr="0">
            <a:normAutofit/>
          </a:bodyPr>
          <a:lstStyle>
            <a:lvl1pPr marL="0" indent="0" algn="ctr">
              <a:buNone/>
              <a:defRPr sz="1400"/>
            </a:lvl1pPr>
          </a:lstStyle>
          <a:p>
            <a:pPr rtl="0"/>
            <a:r>
              <a:rPr lang="ro-RO" noProof="0"/>
              <a:t>Faceți clic pe pictogramă pentru a adăuga o imagine</a:t>
            </a:r>
            <a:endParaRPr lang="ro-RO" noProof="0" dirty="0"/>
          </a:p>
        </p:txBody>
      </p:sp>
    </p:spTree>
    <p:extLst>
      <p:ext uri="{BB962C8B-B14F-4D97-AF65-F5344CB8AC3E}">
        <p14:creationId xmlns:p14="http://schemas.microsoft.com/office/powerpoint/2010/main" val="90769243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Aspect diagramă cu structură radială">
    <p:spTree>
      <p:nvGrpSpPr>
        <p:cNvPr id="1" name=""/>
        <p:cNvGrpSpPr/>
        <p:nvPr/>
      </p:nvGrpSpPr>
      <p:grpSpPr>
        <a:xfrm>
          <a:off x="0" y="0"/>
          <a:ext cx="0" cy="0"/>
          <a:chOff x="0" y="0"/>
          <a:chExt cx="0" cy="0"/>
        </a:xfrm>
      </p:grpSpPr>
      <p:sp>
        <p:nvSpPr>
          <p:cNvPr id="7" name="Dreptunghi 6">
            <a:extLst>
              <a:ext uri="{FF2B5EF4-FFF2-40B4-BE49-F238E27FC236}">
                <a16:creationId xmlns:a16="http://schemas.microsoft.com/office/drawing/2014/main" id="{09F1B35C-893A-4033-ADC0-2192AFA2927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endParaRPr lang="ro-RO" noProof="0" dirty="0"/>
          </a:p>
        </p:txBody>
      </p:sp>
      <p:sp>
        <p:nvSpPr>
          <p:cNvPr id="2" name="Titlu 1">
            <a:extLst>
              <a:ext uri="{FF2B5EF4-FFF2-40B4-BE49-F238E27FC236}">
                <a16:creationId xmlns:a16="http://schemas.microsoft.com/office/drawing/2014/main" id="{CD637DF8-B064-4F36-89F8-EBF538A2E7F2}"/>
              </a:ext>
            </a:extLst>
          </p:cNvPr>
          <p:cNvSpPr>
            <a:spLocks noGrp="1"/>
          </p:cNvSpPr>
          <p:nvPr>
            <p:ph type="title" hasCustomPrompt="1"/>
          </p:nvPr>
        </p:nvSpPr>
        <p:spPr>
          <a:xfrm>
            <a:off x="803276" y="1461974"/>
            <a:ext cx="4464049" cy="1177174"/>
          </a:xfrm>
        </p:spPr>
        <p:txBody>
          <a:bodyPr lIns="0" tIns="0" rIns="0" bIns="0" rtlCol="0" anchor="b">
            <a:normAutofit/>
          </a:bodyPr>
          <a:lstStyle>
            <a:lvl1pPr>
              <a:defRPr sz="3600"/>
            </a:lvl1pPr>
          </a:lstStyle>
          <a:p>
            <a:pPr rtl="0"/>
            <a:r>
              <a:rPr lang="ro-RO" noProof="0" dirty="0"/>
              <a:t>FACEȚI CLIC PENTRU A EDITA</a:t>
            </a:r>
          </a:p>
        </p:txBody>
      </p:sp>
      <p:sp>
        <p:nvSpPr>
          <p:cNvPr id="3" name="Substituent text 2">
            <a:extLst>
              <a:ext uri="{FF2B5EF4-FFF2-40B4-BE49-F238E27FC236}">
                <a16:creationId xmlns:a16="http://schemas.microsoft.com/office/drawing/2014/main" id="{8A72532A-5006-46B7-AE99-3A6891CD0254}"/>
              </a:ext>
            </a:extLst>
          </p:cNvPr>
          <p:cNvSpPr>
            <a:spLocks noGrp="1"/>
          </p:cNvSpPr>
          <p:nvPr>
            <p:ph type="body" idx="1" hasCustomPrompt="1"/>
          </p:nvPr>
        </p:nvSpPr>
        <p:spPr>
          <a:xfrm>
            <a:off x="826770" y="3092276"/>
            <a:ext cx="4443165" cy="1008841"/>
          </a:xfrm>
        </p:spPr>
        <p:txBody>
          <a:bodyPr lIns="0" tIns="0" rIns="0" bIns="0" rtlCol="0">
            <a:normAutofit/>
          </a:bodyPr>
          <a:lstStyle>
            <a:lvl1pPr marL="0" indent="0">
              <a:lnSpc>
                <a:spcPct val="100000"/>
              </a:lnSpc>
              <a:buNone/>
              <a:defRPr sz="1800" b="1">
                <a:solidFill>
                  <a:schemeClr val="tx1"/>
                </a:solidFill>
                <a:latin typeface="+mn-lt"/>
                <a:cs typeface="Segoe UI Semibold" panose="020B07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sp>
        <p:nvSpPr>
          <p:cNvPr id="4" name="Substituent dată 3">
            <a:extLst>
              <a:ext uri="{FF2B5EF4-FFF2-40B4-BE49-F238E27FC236}">
                <a16:creationId xmlns:a16="http://schemas.microsoft.com/office/drawing/2014/main" id="{49EFC6D7-3241-401C-A16A-4A7CC2653954}"/>
              </a:ext>
            </a:extLst>
          </p:cNvPr>
          <p:cNvSpPr>
            <a:spLocks noGrp="1"/>
          </p:cNvSpPr>
          <p:nvPr>
            <p:ph type="dt" sz="half" idx="10"/>
          </p:nvPr>
        </p:nvSpPr>
        <p:spPr/>
        <p:txBody>
          <a:bodyPr rtlCol="0"/>
          <a:lstStyle/>
          <a:p>
            <a:pPr rtl="0"/>
            <a:r>
              <a:rPr lang="ro-RO" noProof="0" dirty="0"/>
              <a:t>DD.MM.20XX</a:t>
            </a:r>
          </a:p>
        </p:txBody>
      </p:sp>
      <p:sp>
        <p:nvSpPr>
          <p:cNvPr id="5" name="Substituent subsol 4">
            <a:extLst>
              <a:ext uri="{FF2B5EF4-FFF2-40B4-BE49-F238E27FC236}">
                <a16:creationId xmlns:a16="http://schemas.microsoft.com/office/drawing/2014/main" id="{F345D6DC-ABA5-4D00-9CD3-92FFDD1FA2DC}"/>
              </a:ext>
            </a:extLst>
          </p:cNvPr>
          <p:cNvSpPr>
            <a:spLocks noGrp="1"/>
          </p:cNvSpPr>
          <p:nvPr>
            <p:ph type="ftr" sz="quarter" idx="11"/>
          </p:nvPr>
        </p:nvSpPr>
        <p:spPr/>
        <p:txBody>
          <a:bodyPr rtlCol="0"/>
          <a:lstStyle/>
          <a:p>
            <a:pPr rtl="0"/>
            <a:r>
              <a:rPr lang="ro-RO" noProof="0" dirty="0"/>
              <a:t>ADĂUGAREA UNUI SUBSOL</a:t>
            </a:r>
          </a:p>
        </p:txBody>
      </p:sp>
      <p:sp>
        <p:nvSpPr>
          <p:cNvPr id="6" name="Substituent număr diapozitiv 5">
            <a:extLst>
              <a:ext uri="{FF2B5EF4-FFF2-40B4-BE49-F238E27FC236}">
                <a16:creationId xmlns:a16="http://schemas.microsoft.com/office/drawing/2014/main" id="{92459C86-0106-40E0-AA18-795EC5787677}"/>
              </a:ext>
            </a:extLst>
          </p:cNvPr>
          <p:cNvSpPr>
            <a:spLocks noGrp="1"/>
          </p:cNvSpPr>
          <p:nvPr>
            <p:ph type="sldNum" sz="quarter" idx="12"/>
          </p:nvPr>
        </p:nvSpPr>
        <p:spPr/>
        <p:txBody>
          <a:bodyPr rtlCol="0"/>
          <a:lstStyle/>
          <a:p>
            <a:pPr rtl="0"/>
            <a:fld id="{8D581BC7-E183-40DB-AC97-C19EA4EB8894}" type="slidenum">
              <a:rPr lang="ro-RO" noProof="0" smtClean="0"/>
              <a:t>‹#›</a:t>
            </a:fld>
            <a:endParaRPr lang="ro-RO" noProof="0" dirty="0"/>
          </a:p>
        </p:txBody>
      </p:sp>
      <p:sp>
        <p:nvSpPr>
          <p:cNvPr id="11" name="Substituent imagine 10">
            <a:extLst>
              <a:ext uri="{FF2B5EF4-FFF2-40B4-BE49-F238E27FC236}">
                <a16:creationId xmlns:a16="http://schemas.microsoft.com/office/drawing/2014/main" id="{6D14F7B3-A6CF-491C-9855-75B5784CC456}"/>
              </a:ext>
            </a:extLst>
          </p:cNvPr>
          <p:cNvSpPr>
            <a:spLocks noGrp="1"/>
          </p:cNvSpPr>
          <p:nvPr>
            <p:ph type="pic" sz="quarter" idx="13"/>
          </p:nvPr>
        </p:nvSpPr>
        <p:spPr>
          <a:xfrm>
            <a:off x="831850" y="859665"/>
            <a:ext cx="1078992" cy="548640"/>
          </a:xfrm>
        </p:spPr>
        <p:txBody>
          <a:bodyPr rtlCol="0" anchor="ctr" anchorCtr="0">
            <a:normAutofit/>
          </a:bodyPr>
          <a:lstStyle>
            <a:lvl1pPr marL="0" indent="0" algn="ctr">
              <a:buNone/>
              <a:defRPr sz="1200"/>
            </a:lvl1pPr>
          </a:lstStyle>
          <a:p>
            <a:pPr rtl="0"/>
            <a:r>
              <a:rPr lang="ro-RO" noProof="0"/>
              <a:t>Faceți clic pe pictogramă pentru a adăuga o imagine</a:t>
            </a:r>
            <a:endParaRPr lang="ro-RO" noProof="0" dirty="0"/>
          </a:p>
        </p:txBody>
      </p:sp>
      <p:grpSp>
        <p:nvGrpSpPr>
          <p:cNvPr id="15" name="Grup 14">
            <a:extLst>
              <a:ext uri="{FF2B5EF4-FFF2-40B4-BE49-F238E27FC236}">
                <a16:creationId xmlns:a16="http://schemas.microsoft.com/office/drawing/2014/main" id="{B7317392-EF87-4050-8BBE-32F74B0CF15A}"/>
              </a:ext>
            </a:extLst>
          </p:cNvPr>
          <p:cNvGrpSpPr/>
          <p:nvPr userDrawn="1"/>
        </p:nvGrpSpPr>
        <p:grpSpPr>
          <a:xfrm>
            <a:off x="0" y="2811097"/>
            <a:ext cx="3149152" cy="100800"/>
            <a:chOff x="-1228304" y="3250524"/>
            <a:chExt cx="3149152" cy="100800"/>
          </a:xfrm>
        </p:grpSpPr>
        <p:cxnSp>
          <p:nvCxnSpPr>
            <p:cNvPr id="13" name="Conector drept 12">
              <a:extLst>
                <a:ext uri="{FF2B5EF4-FFF2-40B4-BE49-F238E27FC236}">
                  <a16:creationId xmlns:a16="http://schemas.microsoft.com/office/drawing/2014/main" id="{785A4134-866D-4143-AC1E-8A2FFDB49855}"/>
                </a:ext>
              </a:extLst>
            </p:cNvPr>
            <p:cNvCxnSpPr>
              <a:cxnSpLocks/>
            </p:cNvCxnSpPr>
            <p:nvPr userDrawn="1"/>
          </p:nvCxnSpPr>
          <p:spPr>
            <a:xfrm>
              <a:off x="-1228304" y="3290538"/>
              <a:ext cx="3096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1BBC5D9C-B8FB-455B-9398-36DB21F2765E}"/>
                </a:ext>
              </a:extLst>
            </p:cNvPr>
            <p:cNvSpPr/>
            <p:nvPr userDrawn="1"/>
          </p:nvSpPr>
          <p:spPr>
            <a:xfrm>
              <a:off x="1820048" y="3250524"/>
              <a:ext cx="100800"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ro-RO" noProof="0" dirty="0"/>
            </a:p>
          </p:txBody>
        </p:sp>
      </p:grpSp>
      <p:sp>
        <p:nvSpPr>
          <p:cNvPr id="17" name="Oval 16">
            <a:extLst>
              <a:ext uri="{FF2B5EF4-FFF2-40B4-BE49-F238E27FC236}">
                <a16:creationId xmlns:a16="http://schemas.microsoft.com/office/drawing/2014/main" id="{72225750-E4CE-4A81-A0C3-4023030D637E}"/>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o-RO" noProof="0" dirty="0"/>
          </a:p>
        </p:txBody>
      </p:sp>
      <p:cxnSp>
        <p:nvCxnSpPr>
          <p:cNvPr id="18" name="Conector drept 17">
            <a:extLst>
              <a:ext uri="{FF2B5EF4-FFF2-40B4-BE49-F238E27FC236}">
                <a16:creationId xmlns:a16="http://schemas.microsoft.com/office/drawing/2014/main" id="{3819C324-07DF-49DB-A08C-0E6155CE3041}"/>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75A34025-44F2-4A09-8629-F1794E9D35AF}"/>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o-RO" noProof="0" dirty="0"/>
          </a:p>
        </p:txBody>
      </p:sp>
      <p:cxnSp>
        <p:nvCxnSpPr>
          <p:cNvPr id="20" name="Conector drept 19">
            <a:extLst>
              <a:ext uri="{FF2B5EF4-FFF2-40B4-BE49-F238E27FC236}">
                <a16:creationId xmlns:a16="http://schemas.microsoft.com/office/drawing/2014/main" id="{815854A2-EAE9-4B2A-84CF-5A4BD753863A}"/>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6" name="Substituent text 2">
            <a:extLst>
              <a:ext uri="{FF2B5EF4-FFF2-40B4-BE49-F238E27FC236}">
                <a16:creationId xmlns:a16="http://schemas.microsoft.com/office/drawing/2014/main" id="{9A5180A6-7D2B-4341-A749-16387D907EEF}"/>
              </a:ext>
            </a:extLst>
          </p:cNvPr>
          <p:cNvSpPr>
            <a:spLocks noGrp="1"/>
          </p:cNvSpPr>
          <p:nvPr>
            <p:ph type="body" idx="34" hasCustomPrompt="1"/>
          </p:nvPr>
        </p:nvSpPr>
        <p:spPr>
          <a:xfrm>
            <a:off x="1262770" y="4138611"/>
            <a:ext cx="1283894" cy="349611"/>
          </a:xfrm>
        </p:spPr>
        <p:txBody>
          <a:bodyPr lIns="0" tIns="0" rIns="0" bIns="0" rtlCol="0" anchor="b">
            <a:normAutofit/>
          </a:bodyPr>
          <a:lstStyle>
            <a:lvl1pPr marL="0" indent="0" algn="l">
              <a:spcBef>
                <a:spcPts val="600"/>
              </a:spcBef>
              <a:buNone/>
              <a:defRPr sz="1800" b="1" i="0">
                <a:solidFill>
                  <a:schemeClr val="bg2"/>
                </a:solidFill>
                <a:latin typeface="Tahoma" panose="020B060403050404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ro-RO" noProof="0" dirty="0"/>
              <a:t>1.500.000 lei</a:t>
            </a:r>
          </a:p>
        </p:txBody>
      </p:sp>
      <p:sp>
        <p:nvSpPr>
          <p:cNvPr id="37" name="Substituent text 2">
            <a:extLst>
              <a:ext uri="{FF2B5EF4-FFF2-40B4-BE49-F238E27FC236}">
                <a16:creationId xmlns:a16="http://schemas.microsoft.com/office/drawing/2014/main" id="{79DFBEE7-50AA-4F4F-8B5D-AD23ECAD9919}"/>
              </a:ext>
            </a:extLst>
          </p:cNvPr>
          <p:cNvSpPr>
            <a:spLocks noGrp="1"/>
          </p:cNvSpPr>
          <p:nvPr>
            <p:ph type="body" idx="42" hasCustomPrompt="1"/>
          </p:nvPr>
        </p:nvSpPr>
        <p:spPr>
          <a:xfrm>
            <a:off x="1262769" y="4499972"/>
            <a:ext cx="1285861" cy="246279"/>
          </a:xfrm>
        </p:spPr>
        <p:txBody>
          <a:bodyPr lIns="0" tIns="0" rIns="0" bIns="0" rtlCol="0" anchor="t" anchorCtr="0">
            <a:normAutofit/>
          </a:bodyPr>
          <a:lstStyle>
            <a:lvl1pPr marL="0" indent="0" algn="l">
              <a:spcBef>
                <a:spcPts val="600"/>
              </a:spcBef>
              <a:buNone/>
              <a:defRPr sz="1400" b="0" i="1">
                <a:solidFill>
                  <a:schemeClr val="tx1"/>
                </a:solidFill>
                <a:latin typeface="+mn-lt"/>
                <a:cs typeface="Segoe UI" panose="020B05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ro-RO" noProof="0" dirty="0"/>
              <a:t>Titlu Categorie</a:t>
            </a:r>
          </a:p>
        </p:txBody>
      </p:sp>
      <p:sp>
        <p:nvSpPr>
          <p:cNvPr id="39" name="Substituent text 2">
            <a:extLst>
              <a:ext uri="{FF2B5EF4-FFF2-40B4-BE49-F238E27FC236}">
                <a16:creationId xmlns:a16="http://schemas.microsoft.com/office/drawing/2014/main" id="{306EAF0C-F17D-47D6-BAA1-16745F4F70D9}"/>
              </a:ext>
            </a:extLst>
          </p:cNvPr>
          <p:cNvSpPr>
            <a:spLocks noGrp="1"/>
          </p:cNvSpPr>
          <p:nvPr>
            <p:ph type="body" idx="45" hasCustomPrompt="1"/>
          </p:nvPr>
        </p:nvSpPr>
        <p:spPr>
          <a:xfrm>
            <a:off x="3193135" y="4138611"/>
            <a:ext cx="1283894" cy="349611"/>
          </a:xfrm>
        </p:spPr>
        <p:txBody>
          <a:bodyPr lIns="0" tIns="0" rIns="0" bIns="0" rtlCol="0" anchor="b">
            <a:normAutofit/>
          </a:bodyPr>
          <a:lstStyle>
            <a:lvl1pPr marL="0" indent="0" algn="l">
              <a:spcBef>
                <a:spcPts val="600"/>
              </a:spcBef>
              <a:buNone/>
              <a:defRPr sz="1800" b="1" i="0">
                <a:solidFill>
                  <a:schemeClr val="bg2"/>
                </a:solidFill>
                <a:latin typeface="Tahoma" panose="020B060403050404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ro-RO" noProof="0" dirty="0"/>
              <a:t>1.500.000 lei</a:t>
            </a:r>
          </a:p>
        </p:txBody>
      </p:sp>
      <p:sp>
        <p:nvSpPr>
          <p:cNvPr id="40" name="Substituent text 2">
            <a:extLst>
              <a:ext uri="{FF2B5EF4-FFF2-40B4-BE49-F238E27FC236}">
                <a16:creationId xmlns:a16="http://schemas.microsoft.com/office/drawing/2014/main" id="{D091E31C-C1DC-4D72-8C9E-3B6BD91E72AF}"/>
              </a:ext>
            </a:extLst>
          </p:cNvPr>
          <p:cNvSpPr>
            <a:spLocks noGrp="1"/>
          </p:cNvSpPr>
          <p:nvPr>
            <p:ph type="body" idx="46" hasCustomPrompt="1"/>
          </p:nvPr>
        </p:nvSpPr>
        <p:spPr>
          <a:xfrm>
            <a:off x="3193134" y="4499972"/>
            <a:ext cx="1285861" cy="246279"/>
          </a:xfrm>
        </p:spPr>
        <p:txBody>
          <a:bodyPr lIns="0" tIns="0" rIns="0" bIns="0" rtlCol="0" anchor="t" anchorCtr="0">
            <a:normAutofit/>
          </a:bodyPr>
          <a:lstStyle>
            <a:lvl1pPr marL="0" indent="0" algn="l">
              <a:spcBef>
                <a:spcPts val="600"/>
              </a:spcBef>
              <a:buNone/>
              <a:defRPr sz="1400" b="0" i="1">
                <a:solidFill>
                  <a:schemeClr val="tx1"/>
                </a:solidFill>
                <a:latin typeface="+mn-lt"/>
                <a:cs typeface="Segoe UI" panose="020B05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ro-RO" noProof="0" dirty="0"/>
              <a:t>Titlu Categorie</a:t>
            </a:r>
          </a:p>
        </p:txBody>
      </p:sp>
      <p:sp>
        <p:nvSpPr>
          <p:cNvPr id="42" name="Substituent text 2">
            <a:extLst>
              <a:ext uri="{FF2B5EF4-FFF2-40B4-BE49-F238E27FC236}">
                <a16:creationId xmlns:a16="http://schemas.microsoft.com/office/drawing/2014/main" id="{F62E753C-C8BE-457D-9B22-6A8227347A67}"/>
              </a:ext>
            </a:extLst>
          </p:cNvPr>
          <p:cNvSpPr>
            <a:spLocks noGrp="1"/>
          </p:cNvSpPr>
          <p:nvPr>
            <p:ph type="body" idx="47" hasCustomPrompt="1"/>
          </p:nvPr>
        </p:nvSpPr>
        <p:spPr>
          <a:xfrm>
            <a:off x="5123499" y="4142294"/>
            <a:ext cx="1283894" cy="349611"/>
          </a:xfrm>
        </p:spPr>
        <p:txBody>
          <a:bodyPr lIns="0" tIns="0" rIns="0" bIns="0" rtlCol="0" anchor="b">
            <a:normAutofit/>
          </a:bodyPr>
          <a:lstStyle>
            <a:lvl1pPr marL="0" indent="0" algn="l">
              <a:spcBef>
                <a:spcPts val="600"/>
              </a:spcBef>
              <a:buNone/>
              <a:defRPr sz="1800" b="1" i="0">
                <a:solidFill>
                  <a:schemeClr val="bg2"/>
                </a:solidFill>
                <a:latin typeface="Tahoma" panose="020B060403050404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ro-RO" noProof="0" dirty="0"/>
              <a:t>1.500.000 lei</a:t>
            </a:r>
          </a:p>
        </p:txBody>
      </p:sp>
      <p:sp>
        <p:nvSpPr>
          <p:cNvPr id="43" name="Substituent text 2">
            <a:extLst>
              <a:ext uri="{FF2B5EF4-FFF2-40B4-BE49-F238E27FC236}">
                <a16:creationId xmlns:a16="http://schemas.microsoft.com/office/drawing/2014/main" id="{BC1E8F6C-0BDD-4AFA-9E8D-5EF61AA59F50}"/>
              </a:ext>
            </a:extLst>
          </p:cNvPr>
          <p:cNvSpPr>
            <a:spLocks noGrp="1"/>
          </p:cNvSpPr>
          <p:nvPr>
            <p:ph type="body" idx="48" hasCustomPrompt="1"/>
          </p:nvPr>
        </p:nvSpPr>
        <p:spPr>
          <a:xfrm>
            <a:off x="5123498" y="4503655"/>
            <a:ext cx="1285861" cy="246279"/>
          </a:xfrm>
        </p:spPr>
        <p:txBody>
          <a:bodyPr lIns="0" tIns="0" rIns="0" bIns="0" rtlCol="0" anchor="t" anchorCtr="0">
            <a:normAutofit/>
          </a:bodyPr>
          <a:lstStyle>
            <a:lvl1pPr marL="0" indent="0" algn="l">
              <a:spcBef>
                <a:spcPts val="600"/>
              </a:spcBef>
              <a:buNone/>
              <a:defRPr sz="1400" b="0" i="1">
                <a:solidFill>
                  <a:schemeClr val="tx1"/>
                </a:solidFill>
                <a:latin typeface="+mn-lt"/>
                <a:cs typeface="Segoe UI" panose="020B05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ro-RO" noProof="0" dirty="0"/>
              <a:t>Titlu Categorie</a:t>
            </a:r>
          </a:p>
        </p:txBody>
      </p:sp>
      <p:sp>
        <p:nvSpPr>
          <p:cNvPr id="45" name="Substituent text 2">
            <a:extLst>
              <a:ext uri="{FF2B5EF4-FFF2-40B4-BE49-F238E27FC236}">
                <a16:creationId xmlns:a16="http://schemas.microsoft.com/office/drawing/2014/main" id="{C70C9772-55FF-4449-988F-6CDDE075E730}"/>
              </a:ext>
            </a:extLst>
          </p:cNvPr>
          <p:cNvSpPr>
            <a:spLocks noGrp="1"/>
          </p:cNvSpPr>
          <p:nvPr>
            <p:ph type="body" idx="49" hasCustomPrompt="1"/>
          </p:nvPr>
        </p:nvSpPr>
        <p:spPr>
          <a:xfrm>
            <a:off x="1262770" y="4826750"/>
            <a:ext cx="1283894" cy="349611"/>
          </a:xfrm>
        </p:spPr>
        <p:txBody>
          <a:bodyPr lIns="0" tIns="0" rIns="0" bIns="0" rtlCol="0" anchor="b">
            <a:normAutofit/>
          </a:bodyPr>
          <a:lstStyle>
            <a:lvl1pPr marL="0" indent="0" algn="l">
              <a:spcBef>
                <a:spcPts val="600"/>
              </a:spcBef>
              <a:buNone/>
              <a:defRPr sz="1800" b="1" i="0">
                <a:solidFill>
                  <a:schemeClr val="bg2"/>
                </a:solidFill>
                <a:latin typeface="Tahoma" panose="020B060403050404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ro-RO" noProof="0" dirty="0"/>
              <a:t>1.500.000 lei</a:t>
            </a:r>
          </a:p>
        </p:txBody>
      </p:sp>
      <p:sp>
        <p:nvSpPr>
          <p:cNvPr id="46" name="Substituent text 2">
            <a:extLst>
              <a:ext uri="{FF2B5EF4-FFF2-40B4-BE49-F238E27FC236}">
                <a16:creationId xmlns:a16="http://schemas.microsoft.com/office/drawing/2014/main" id="{75EE6DCE-6A55-4D95-85F7-E22E3E268256}"/>
              </a:ext>
            </a:extLst>
          </p:cNvPr>
          <p:cNvSpPr>
            <a:spLocks noGrp="1"/>
          </p:cNvSpPr>
          <p:nvPr>
            <p:ph type="body" idx="50" hasCustomPrompt="1"/>
          </p:nvPr>
        </p:nvSpPr>
        <p:spPr>
          <a:xfrm>
            <a:off x="1262769" y="5188111"/>
            <a:ext cx="1285861" cy="246279"/>
          </a:xfrm>
        </p:spPr>
        <p:txBody>
          <a:bodyPr lIns="0" tIns="0" rIns="0" bIns="0" rtlCol="0" anchor="t" anchorCtr="0">
            <a:normAutofit/>
          </a:bodyPr>
          <a:lstStyle>
            <a:lvl1pPr marL="0" indent="0" algn="l">
              <a:spcBef>
                <a:spcPts val="600"/>
              </a:spcBef>
              <a:buNone/>
              <a:defRPr sz="1400" b="0" i="1">
                <a:solidFill>
                  <a:schemeClr val="tx1"/>
                </a:solidFill>
                <a:latin typeface="+mn-lt"/>
                <a:cs typeface="Segoe UI" panose="020B05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ro-RO" noProof="0" dirty="0"/>
              <a:t>Titlu Categorie</a:t>
            </a:r>
          </a:p>
        </p:txBody>
      </p:sp>
      <p:sp>
        <p:nvSpPr>
          <p:cNvPr id="48" name="Substituent text 2">
            <a:extLst>
              <a:ext uri="{FF2B5EF4-FFF2-40B4-BE49-F238E27FC236}">
                <a16:creationId xmlns:a16="http://schemas.microsoft.com/office/drawing/2014/main" id="{84DC7882-7541-4AEA-95FE-DDBCF6F9CA32}"/>
              </a:ext>
            </a:extLst>
          </p:cNvPr>
          <p:cNvSpPr>
            <a:spLocks noGrp="1"/>
          </p:cNvSpPr>
          <p:nvPr>
            <p:ph type="body" idx="51" hasCustomPrompt="1"/>
          </p:nvPr>
        </p:nvSpPr>
        <p:spPr>
          <a:xfrm>
            <a:off x="3193135" y="4826750"/>
            <a:ext cx="1283894" cy="349611"/>
          </a:xfrm>
        </p:spPr>
        <p:txBody>
          <a:bodyPr lIns="0" tIns="0" rIns="0" bIns="0" rtlCol="0" anchor="b">
            <a:normAutofit/>
          </a:bodyPr>
          <a:lstStyle>
            <a:lvl1pPr marL="0" indent="0" algn="l">
              <a:spcBef>
                <a:spcPts val="600"/>
              </a:spcBef>
              <a:buNone/>
              <a:defRPr sz="1800" b="1" i="0">
                <a:solidFill>
                  <a:schemeClr val="bg2"/>
                </a:solidFill>
                <a:latin typeface="Tahoma" panose="020B060403050404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ro-RO" noProof="0" dirty="0"/>
              <a:t>1.500.000 lei</a:t>
            </a:r>
          </a:p>
        </p:txBody>
      </p:sp>
      <p:sp>
        <p:nvSpPr>
          <p:cNvPr id="49" name="Substituent text 2">
            <a:extLst>
              <a:ext uri="{FF2B5EF4-FFF2-40B4-BE49-F238E27FC236}">
                <a16:creationId xmlns:a16="http://schemas.microsoft.com/office/drawing/2014/main" id="{5542D500-4CD6-4FDE-9133-F8020797D9B5}"/>
              </a:ext>
            </a:extLst>
          </p:cNvPr>
          <p:cNvSpPr>
            <a:spLocks noGrp="1"/>
          </p:cNvSpPr>
          <p:nvPr>
            <p:ph type="body" idx="52" hasCustomPrompt="1"/>
          </p:nvPr>
        </p:nvSpPr>
        <p:spPr>
          <a:xfrm>
            <a:off x="3193134" y="5188111"/>
            <a:ext cx="1285861" cy="246279"/>
          </a:xfrm>
        </p:spPr>
        <p:txBody>
          <a:bodyPr lIns="0" tIns="0" rIns="0" bIns="0" rtlCol="0" anchor="t" anchorCtr="0">
            <a:normAutofit/>
          </a:bodyPr>
          <a:lstStyle>
            <a:lvl1pPr marL="0" indent="0" algn="l">
              <a:spcBef>
                <a:spcPts val="600"/>
              </a:spcBef>
              <a:buNone/>
              <a:defRPr sz="1400" b="0" i="1">
                <a:solidFill>
                  <a:schemeClr val="tx1"/>
                </a:solidFill>
                <a:latin typeface="+mn-lt"/>
                <a:cs typeface="Segoe UI" panose="020B05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ro-RO" noProof="0" dirty="0"/>
              <a:t>Titlu Categorie</a:t>
            </a:r>
          </a:p>
        </p:txBody>
      </p:sp>
      <p:sp>
        <p:nvSpPr>
          <p:cNvPr id="51" name="Substituent text 2">
            <a:extLst>
              <a:ext uri="{FF2B5EF4-FFF2-40B4-BE49-F238E27FC236}">
                <a16:creationId xmlns:a16="http://schemas.microsoft.com/office/drawing/2014/main" id="{500C362B-BA02-4F7D-86F6-3F6F2EF20D04}"/>
              </a:ext>
            </a:extLst>
          </p:cNvPr>
          <p:cNvSpPr>
            <a:spLocks noGrp="1"/>
          </p:cNvSpPr>
          <p:nvPr>
            <p:ph type="body" idx="53" hasCustomPrompt="1"/>
          </p:nvPr>
        </p:nvSpPr>
        <p:spPr>
          <a:xfrm>
            <a:off x="5123499" y="4830433"/>
            <a:ext cx="1283894" cy="349611"/>
          </a:xfrm>
        </p:spPr>
        <p:txBody>
          <a:bodyPr lIns="0" tIns="0" rIns="0" bIns="0" rtlCol="0" anchor="b">
            <a:normAutofit/>
          </a:bodyPr>
          <a:lstStyle>
            <a:lvl1pPr marL="0" indent="0" algn="l">
              <a:spcBef>
                <a:spcPts val="600"/>
              </a:spcBef>
              <a:buNone/>
              <a:defRPr sz="1800" b="1" i="0">
                <a:solidFill>
                  <a:schemeClr val="bg2"/>
                </a:solidFill>
                <a:latin typeface="Tahoma" panose="020B060403050404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ro-RO" noProof="0" dirty="0"/>
              <a:t>1.500.000 lei</a:t>
            </a:r>
          </a:p>
        </p:txBody>
      </p:sp>
      <p:sp>
        <p:nvSpPr>
          <p:cNvPr id="52" name="Substituent text 2">
            <a:extLst>
              <a:ext uri="{FF2B5EF4-FFF2-40B4-BE49-F238E27FC236}">
                <a16:creationId xmlns:a16="http://schemas.microsoft.com/office/drawing/2014/main" id="{E213E497-634E-40E7-BF08-765CC21529E2}"/>
              </a:ext>
            </a:extLst>
          </p:cNvPr>
          <p:cNvSpPr>
            <a:spLocks noGrp="1"/>
          </p:cNvSpPr>
          <p:nvPr>
            <p:ph type="body" idx="54" hasCustomPrompt="1"/>
          </p:nvPr>
        </p:nvSpPr>
        <p:spPr>
          <a:xfrm>
            <a:off x="5123498" y="5191794"/>
            <a:ext cx="1285861" cy="246279"/>
          </a:xfrm>
        </p:spPr>
        <p:txBody>
          <a:bodyPr lIns="0" tIns="0" rIns="0" bIns="0" rtlCol="0" anchor="t" anchorCtr="0">
            <a:normAutofit/>
          </a:bodyPr>
          <a:lstStyle>
            <a:lvl1pPr marL="0" indent="0" algn="l">
              <a:spcBef>
                <a:spcPts val="600"/>
              </a:spcBef>
              <a:buNone/>
              <a:defRPr sz="1400" b="0" i="1">
                <a:solidFill>
                  <a:schemeClr val="tx1"/>
                </a:solidFill>
                <a:latin typeface="+mn-lt"/>
                <a:cs typeface="Segoe UI" panose="020B05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ro-RO" noProof="0" dirty="0"/>
              <a:t>Titlu Categorie</a:t>
            </a:r>
          </a:p>
        </p:txBody>
      </p:sp>
      <p:sp>
        <p:nvSpPr>
          <p:cNvPr id="8" name="Oval 7">
            <a:extLst>
              <a:ext uri="{FF2B5EF4-FFF2-40B4-BE49-F238E27FC236}">
                <a16:creationId xmlns:a16="http://schemas.microsoft.com/office/drawing/2014/main" id="{FA01C659-0131-449B-BA07-5BC568F00BF0}"/>
              </a:ext>
            </a:extLst>
          </p:cNvPr>
          <p:cNvSpPr/>
          <p:nvPr userDrawn="1"/>
        </p:nvSpPr>
        <p:spPr>
          <a:xfrm>
            <a:off x="790959" y="4258650"/>
            <a:ext cx="384048" cy="38404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ro-RO" noProof="0" dirty="0"/>
          </a:p>
        </p:txBody>
      </p:sp>
      <p:sp>
        <p:nvSpPr>
          <p:cNvPr id="54" name="Oval 53">
            <a:extLst>
              <a:ext uri="{FF2B5EF4-FFF2-40B4-BE49-F238E27FC236}">
                <a16:creationId xmlns:a16="http://schemas.microsoft.com/office/drawing/2014/main" id="{69CB80EA-A8D6-4099-9412-0C14095755FF}"/>
              </a:ext>
            </a:extLst>
          </p:cNvPr>
          <p:cNvSpPr/>
          <p:nvPr userDrawn="1"/>
        </p:nvSpPr>
        <p:spPr>
          <a:xfrm>
            <a:off x="790959" y="4965077"/>
            <a:ext cx="384048" cy="384048"/>
          </a:xfrm>
          <a:prstGeom prst="ellipse">
            <a:avLst/>
          </a:prstGeom>
          <a:solidFill>
            <a:srgbClr val="225B5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ro-RO" noProof="0" dirty="0"/>
          </a:p>
        </p:txBody>
      </p:sp>
      <p:sp>
        <p:nvSpPr>
          <p:cNvPr id="55" name="Oval 54">
            <a:extLst>
              <a:ext uri="{FF2B5EF4-FFF2-40B4-BE49-F238E27FC236}">
                <a16:creationId xmlns:a16="http://schemas.microsoft.com/office/drawing/2014/main" id="{2E20CCE5-B889-49FE-8FA6-A6F0F11A5D91}"/>
              </a:ext>
            </a:extLst>
          </p:cNvPr>
          <p:cNvSpPr/>
          <p:nvPr userDrawn="1"/>
        </p:nvSpPr>
        <p:spPr>
          <a:xfrm>
            <a:off x="2725217" y="4261982"/>
            <a:ext cx="384048" cy="384048"/>
          </a:xfrm>
          <a:prstGeom prst="ellipse">
            <a:avLst/>
          </a:prstGeom>
          <a:solidFill>
            <a:schemeClr val="tx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ro-RO" noProof="0" dirty="0"/>
          </a:p>
        </p:txBody>
      </p:sp>
      <p:sp>
        <p:nvSpPr>
          <p:cNvPr id="56" name="Oval 55">
            <a:extLst>
              <a:ext uri="{FF2B5EF4-FFF2-40B4-BE49-F238E27FC236}">
                <a16:creationId xmlns:a16="http://schemas.microsoft.com/office/drawing/2014/main" id="{769A77E3-4AFB-45BB-8FDC-4AD084EA9D23}"/>
              </a:ext>
            </a:extLst>
          </p:cNvPr>
          <p:cNvSpPr/>
          <p:nvPr userDrawn="1"/>
        </p:nvSpPr>
        <p:spPr>
          <a:xfrm>
            <a:off x="2725217" y="4968409"/>
            <a:ext cx="384048" cy="38404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ro-RO" noProof="0" dirty="0"/>
          </a:p>
        </p:txBody>
      </p:sp>
      <p:sp>
        <p:nvSpPr>
          <p:cNvPr id="57" name="Oval 56">
            <a:extLst>
              <a:ext uri="{FF2B5EF4-FFF2-40B4-BE49-F238E27FC236}">
                <a16:creationId xmlns:a16="http://schemas.microsoft.com/office/drawing/2014/main" id="{53A8B986-3280-4EAC-846B-9167ECC55646}"/>
              </a:ext>
            </a:extLst>
          </p:cNvPr>
          <p:cNvSpPr/>
          <p:nvPr userDrawn="1"/>
        </p:nvSpPr>
        <p:spPr>
          <a:xfrm>
            <a:off x="4660323" y="4257848"/>
            <a:ext cx="384048" cy="384048"/>
          </a:xfrm>
          <a:prstGeom prst="ellipse">
            <a:avLst/>
          </a:prstGeom>
          <a:solidFill>
            <a:srgbClr val="B5316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ro-RO" noProof="0" dirty="0"/>
          </a:p>
        </p:txBody>
      </p:sp>
      <p:sp>
        <p:nvSpPr>
          <p:cNvPr id="58" name="Oval 57">
            <a:extLst>
              <a:ext uri="{FF2B5EF4-FFF2-40B4-BE49-F238E27FC236}">
                <a16:creationId xmlns:a16="http://schemas.microsoft.com/office/drawing/2014/main" id="{0AE6D315-5EC0-4956-B7BF-B94D2AFE679B}"/>
              </a:ext>
            </a:extLst>
          </p:cNvPr>
          <p:cNvSpPr/>
          <p:nvPr userDrawn="1"/>
        </p:nvSpPr>
        <p:spPr>
          <a:xfrm>
            <a:off x="4660323" y="4964275"/>
            <a:ext cx="384048" cy="384048"/>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ro-RO" noProof="0" dirty="0"/>
          </a:p>
        </p:txBody>
      </p:sp>
      <p:sp>
        <p:nvSpPr>
          <p:cNvPr id="12" name="Substituent diagramă 11">
            <a:extLst>
              <a:ext uri="{FF2B5EF4-FFF2-40B4-BE49-F238E27FC236}">
                <a16:creationId xmlns:a16="http://schemas.microsoft.com/office/drawing/2014/main" id="{9ED8422E-0C74-45EF-B794-252146C6639A}"/>
              </a:ext>
            </a:extLst>
          </p:cNvPr>
          <p:cNvSpPr>
            <a:spLocks noGrp="1"/>
          </p:cNvSpPr>
          <p:nvPr>
            <p:ph type="chart" sz="quarter" idx="55"/>
          </p:nvPr>
        </p:nvSpPr>
        <p:spPr>
          <a:xfrm>
            <a:off x="6924675" y="860425"/>
            <a:ext cx="4483100" cy="4573588"/>
          </a:xfrm>
        </p:spPr>
        <p:txBody>
          <a:bodyPr rtlCol="0" anchor="ctr" anchorCtr="0">
            <a:normAutofit/>
          </a:bodyPr>
          <a:lstStyle>
            <a:lvl1pPr marL="0" indent="0" algn="ctr">
              <a:buNone/>
              <a:defRPr sz="1200"/>
            </a:lvl1pPr>
          </a:lstStyle>
          <a:p>
            <a:pPr rtl="0"/>
            <a:r>
              <a:rPr lang="ro-RO" noProof="0"/>
              <a:t>Faceți clic pe pictogramă pentru a adăuga o diagramă</a:t>
            </a:r>
            <a:endParaRPr lang="ro-RO" noProof="0" dirty="0"/>
          </a:p>
        </p:txBody>
      </p:sp>
      <p:sp>
        <p:nvSpPr>
          <p:cNvPr id="35" name="Oval 34">
            <a:extLst>
              <a:ext uri="{FF2B5EF4-FFF2-40B4-BE49-F238E27FC236}">
                <a16:creationId xmlns:a16="http://schemas.microsoft.com/office/drawing/2014/main" id="{E8B7C827-F016-49F6-B775-FAC0E6420466}"/>
              </a:ext>
            </a:extLst>
          </p:cNvPr>
          <p:cNvSpPr/>
          <p:nvPr userDrawn="1"/>
        </p:nvSpPr>
        <p:spPr>
          <a:xfrm>
            <a:off x="6905624" y="905669"/>
            <a:ext cx="4483100" cy="4483100"/>
          </a:xfrm>
          <a:prstGeom prst="ellipse">
            <a:avLst/>
          </a:prstGeom>
          <a:no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ro-RO" noProof="0" dirty="0"/>
          </a:p>
        </p:txBody>
      </p:sp>
      <p:sp>
        <p:nvSpPr>
          <p:cNvPr id="38" name="Oval 37">
            <a:extLst>
              <a:ext uri="{FF2B5EF4-FFF2-40B4-BE49-F238E27FC236}">
                <a16:creationId xmlns:a16="http://schemas.microsoft.com/office/drawing/2014/main" id="{C0F8D2C7-9093-4F92-B8A4-D819FEE69F1F}"/>
              </a:ext>
            </a:extLst>
          </p:cNvPr>
          <p:cNvSpPr/>
          <p:nvPr userDrawn="1"/>
        </p:nvSpPr>
        <p:spPr>
          <a:xfrm>
            <a:off x="8294757" y="2294802"/>
            <a:ext cx="1704834" cy="1704834"/>
          </a:xfrm>
          <a:prstGeom prst="ellipse">
            <a:avLst/>
          </a:prstGeom>
          <a:no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ro-RO" noProof="0" dirty="0"/>
          </a:p>
        </p:txBody>
      </p:sp>
      <p:cxnSp>
        <p:nvCxnSpPr>
          <p:cNvPr id="41" name="Conector drept 40">
            <a:extLst>
              <a:ext uri="{FF2B5EF4-FFF2-40B4-BE49-F238E27FC236}">
                <a16:creationId xmlns:a16="http://schemas.microsoft.com/office/drawing/2014/main" id="{0DE9D0C0-04C1-4621-8B2D-E65A25A8DCF3}"/>
              </a:ext>
            </a:extLst>
          </p:cNvPr>
          <p:cNvCxnSpPr>
            <a:cxnSpLocks/>
          </p:cNvCxnSpPr>
          <p:nvPr userDrawn="1"/>
        </p:nvCxnSpPr>
        <p:spPr>
          <a:xfrm rot="16200000">
            <a:off x="8675514" y="450000"/>
            <a:ext cx="90000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649057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Aspect imagine și conținut">
    <p:spTree>
      <p:nvGrpSpPr>
        <p:cNvPr id="1" name=""/>
        <p:cNvGrpSpPr/>
        <p:nvPr/>
      </p:nvGrpSpPr>
      <p:grpSpPr>
        <a:xfrm>
          <a:off x="0" y="0"/>
          <a:ext cx="0" cy="0"/>
          <a:chOff x="0" y="0"/>
          <a:chExt cx="0" cy="0"/>
        </a:xfrm>
      </p:grpSpPr>
      <p:sp>
        <p:nvSpPr>
          <p:cNvPr id="15" name="Dreptunghi 14">
            <a:extLst>
              <a:ext uri="{FF2B5EF4-FFF2-40B4-BE49-F238E27FC236}">
                <a16:creationId xmlns:a16="http://schemas.microsoft.com/office/drawing/2014/main" id="{E8E3FDB8-6D5C-48FE-99EA-7EC60F4D819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endParaRPr lang="ro-RO" noProof="0" dirty="0"/>
          </a:p>
        </p:txBody>
      </p:sp>
      <p:sp>
        <p:nvSpPr>
          <p:cNvPr id="5" name="Substituent dată 4">
            <a:extLst>
              <a:ext uri="{FF2B5EF4-FFF2-40B4-BE49-F238E27FC236}">
                <a16:creationId xmlns:a16="http://schemas.microsoft.com/office/drawing/2014/main" id="{2D9775F3-A041-479A-8038-652B7D9C72E9}"/>
              </a:ext>
            </a:extLst>
          </p:cNvPr>
          <p:cNvSpPr>
            <a:spLocks noGrp="1"/>
          </p:cNvSpPr>
          <p:nvPr>
            <p:ph type="dt" sz="half" idx="10"/>
          </p:nvPr>
        </p:nvSpPr>
        <p:spPr/>
        <p:txBody>
          <a:bodyPr rtlCol="0"/>
          <a:lstStyle/>
          <a:p>
            <a:pPr rtl="0"/>
            <a:r>
              <a:rPr lang="ro-RO" noProof="0" dirty="0"/>
              <a:t>DD.MM.20XX</a:t>
            </a:r>
          </a:p>
        </p:txBody>
      </p:sp>
      <p:sp>
        <p:nvSpPr>
          <p:cNvPr id="6" name="Substituent subsol 5">
            <a:extLst>
              <a:ext uri="{FF2B5EF4-FFF2-40B4-BE49-F238E27FC236}">
                <a16:creationId xmlns:a16="http://schemas.microsoft.com/office/drawing/2014/main" id="{29BEDD04-BE4E-4B91-B13E-0C4FB3E1658F}"/>
              </a:ext>
            </a:extLst>
          </p:cNvPr>
          <p:cNvSpPr>
            <a:spLocks noGrp="1"/>
          </p:cNvSpPr>
          <p:nvPr>
            <p:ph type="ftr" sz="quarter" idx="11"/>
          </p:nvPr>
        </p:nvSpPr>
        <p:spPr/>
        <p:txBody>
          <a:bodyPr rtlCol="0"/>
          <a:lstStyle/>
          <a:p>
            <a:pPr rtl="0"/>
            <a:r>
              <a:rPr lang="ro-RO" noProof="0" dirty="0"/>
              <a:t>ADĂUGAREA UNUI SUBSOL</a:t>
            </a:r>
          </a:p>
        </p:txBody>
      </p:sp>
      <p:sp>
        <p:nvSpPr>
          <p:cNvPr id="7" name="Substituent număr diapozitiv 6">
            <a:extLst>
              <a:ext uri="{FF2B5EF4-FFF2-40B4-BE49-F238E27FC236}">
                <a16:creationId xmlns:a16="http://schemas.microsoft.com/office/drawing/2014/main" id="{306DF5D8-12DC-494E-B0F1-2E9C86A14544}"/>
              </a:ext>
            </a:extLst>
          </p:cNvPr>
          <p:cNvSpPr>
            <a:spLocks noGrp="1"/>
          </p:cNvSpPr>
          <p:nvPr>
            <p:ph type="sldNum" sz="quarter" idx="12"/>
          </p:nvPr>
        </p:nvSpPr>
        <p:spPr/>
        <p:txBody>
          <a:bodyPr rtlCol="0"/>
          <a:lstStyle/>
          <a:p>
            <a:pPr rtl="0"/>
            <a:fld id="{8D581BC7-E183-40DB-AC97-C19EA4EB8894}" type="slidenum">
              <a:rPr lang="ro-RO" noProof="0" smtClean="0"/>
              <a:t>‹#›</a:t>
            </a:fld>
            <a:endParaRPr lang="ro-RO" noProof="0" dirty="0"/>
          </a:p>
        </p:txBody>
      </p:sp>
      <p:sp>
        <p:nvSpPr>
          <p:cNvPr id="8" name="Titlu 1">
            <a:extLst>
              <a:ext uri="{FF2B5EF4-FFF2-40B4-BE49-F238E27FC236}">
                <a16:creationId xmlns:a16="http://schemas.microsoft.com/office/drawing/2014/main" id="{ABF87C9E-53A2-4DE1-89DC-3907BE2E3D3C}"/>
              </a:ext>
            </a:extLst>
          </p:cNvPr>
          <p:cNvSpPr>
            <a:spLocks noGrp="1"/>
          </p:cNvSpPr>
          <p:nvPr>
            <p:ph type="title" hasCustomPrompt="1"/>
          </p:nvPr>
        </p:nvSpPr>
        <p:spPr>
          <a:xfrm>
            <a:off x="6894591" y="1411243"/>
            <a:ext cx="4494133" cy="804338"/>
          </a:xfrm>
        </p:spPr>
        <p:txBody>
          <a:bodyPr lIns="0" tIns="0" rIns="0" bIns="0" rtlCol="0" anchor="b">
            <a:normAutofit/>
          </a:bodyPr>
          <a:lstStyle>
            <a:lvl1pPr>
              <a:defRPr sz="3600"/>
            </a:lvl1pPr>
          </a:lstStyle>
          <a:p>
            <a:pPr rtl="0"/>
            <a:r>
              <a:rPr lang="ro-RO" noProof="0" dirty="0"/>
              <a:t>FACEȚI CLIC PENTRU A EDITA</a:t>
            </a:r>
          </a:p>
        </p:txBody>
      </p:sp>
      <p:sp>
        <p:nvSpPr>
          <p:cNvPr id="9" name="Substituent text 2">
            <a:extLst>
              <a:ext uri="{FF2B5EF4-FFF2-40B4-BE49-F238E27FC236}">
                <a16:creationId xmlns:a16="http://schemas.microsoft.com/office/drawing/2014/main" id="{EB453F8F-AA02-4E0D-93BF-8CF4F1490377}"/>
              </a:ext>
            </a:extLst>
          </p:cNvPr>
          <p:cNvSpPr>
            <a:spLocks noGrp="1"/>
          </p:cNvSpPr>
          <p:nvPr>
            <p:ph type="body" idx="1" hasCustomPrompt="1"/>
          </p:nvPr>
        </p:nvSpPr>
        <p:spPr>
          <a:xfrm>
            <a:off x="6894591" y="2564787"/>
            <a:ext cx="4473108" cy="569085"/>
          </a:xfrm>
        </p:spPr>
        <p:txBody>
          <a:bodyPr lIns="0" tIns="0" rIns="0" bIns="0" rtlCol="0">
            <a:normAutofit/>
          </a:bodyPr>
          <a:lstStyle>
            <a:lvl1pPr marL="0" indent="0">
              <a:lnSpc>
                <a:spcPct val="100000"/>
              </a:lnSpc>
              <a:buNone/>
              <a:defRPr sz="1800" b="1">
                <a:solidFill>
                  <a:schemeClr val="tx1"/>
                </a:solidFill>
                <a:latin typeface="+mn-lt"/>
                <a:cs typeface="Segoe UI Semibold" panose="020B07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sp>
        <p:nvSpPr>
          <p:cNvPr id="10" name="Substituent imagine 10">
            <a:extLst>
              <a:ext uri="{FF2B5EF4-FFF2-40B4-BE49-F238E27FC236}">
                <a16:creationId xmlns:a16="http://schemas.microsoft.com/office/drawing/2014/main" id="{A541F291-2E4B-474E-9ED0-55C97A2A066D}"/>
              </a:ext>
            </a:extLst>
          </p:cNvPr>
          <p:cNvSpPr>
            <a:spLocks noGrp="1"/>
          </p:cNvSpPr>
          <p:nvPr>
            <p:ph type="pic" sz="quarter" idx="13"/>
          </p:nvPr>
        </p:nvSpPr>
        <p:spPr>
          <a:xfrm>
            <a:off x="831850" y="859665"/>
            <a:ext cx="1078992" cy="548640"/>
          </a:xfrm>
        </p:spPr>
        <p:txBody>
          <a:bodyPr rtlCol="0" anchor="ctr" anchorCtr="0">
            <a:normAutofit/>
          </a:bodyPr>
          <a:lstStyle>
            <a:lvl1pPr marL="0" indent="0" algn="ctr">
              <a:buNone/>
              <a:defRPr sz="1200"/>
            </a:lvl1pPr>
          </a:lstStyle>
          <a:p>
            <a:pPr rtl="0"/>
            <a:r>
              <a:rPr lang="ro-RO" noProof="0"/>
              <a:t>Faceți clic pe pictogramă pentru a adăuga o imagine</a:t>
            </a:r>
            <a:endParaRPr lang="ro-RO" noProof="0" dirty="0"/>
          </a:p>
        </p:txBody>
      </p:sp>
      <p:grpSp>
        <p:nvGrpSpPr>
          <p:cNvPr id="11" name="Grup 10">
            <a:extLst>
              <a:ext uri="{FF2B5EF4-FFF2-40B4-BE49-F238E27FC236}">
                <a16:creationId xmlns:a16="http://schemas.microsoft.com/office/drawing/2014/main" id="{59E4D57E-4989-4939-A31F-637543FAB606}"/>
              </a:ext>
            </a:extLst>
          </p:cNvPr>
          <p:cNvGrpSpPr/>
          <p:nvPr userDrawn="1"/>
        </p:nvGrpSpPr>
        <p:grpSpPr>
          <a:xfrm flipH="1">
            <a:off x="6924675" y="2314168"/>
            <a:ext cx="5267325" cy="100800"/>
            <a:chOff x="0" y="3240138"/>
            <a:chExt cx="3434400" cy="100800"/>
          </a:xfrm>
        </p:grpSpPr>
        <p:cxnSp>
          <p:nvCxnSpPr>
            <p:cNvPr id="12" name="Conector drept 11">
              <a:extLst>
                <a:ext uri="{FF2B5EF4-FFF2-40B4-BE49-F238E27FC236}">
                  <a16:creationId xmlns:a16="http://schemas.microsoft.com/office/drawing/2014/main" id="{370B72A7-B625-48B8-88E6-BCE2A4DD531E}"/>
                </a:ext>
              </a:extLst>
            </p:cNvPr>
            <p:cNvCxnSpPr/>
            <p:nvPr userDrawn="1"/>
          </p:nvCxnSpPr>
          <p:spPr>
            <a:xfrm>
              <a:off x="0" y="3290538"/>
              <a:ext cx="3384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01ED729F-F8A5-4244-9776-4935C260F11F}"/>
                </a:ext>
              </a:extLst>
            </p:cNvPr>
            <p:cNvSpPr/>
            <p:nvPr userDrawn="1"/>
          </p:nvSpPr>
          <p:spPr>
            <a:xfrm>
              <a:off x="3368676" y="3240138"/>
              <a:ext cx="65724"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ro-RO" noProof="0" dirty="0"/>
            </a:p>
          </p:txBody>
        </p:sp>
      </p:grpSp>
      <p:sp>
        <p:nvSpPr>
          <p:cNvPr id="14" name="Substituent text 2">
            <a:extLst>
              <a:ext uri="{FF2B5EF4-FFF2-40B4-BE49-F238E27FC236}">
                <a16:creationId xmlns:a16="http://schemas.microsoft.com/office/drawing/2014/main" id="{BE12A846-0DFC-435B-BAE9-D90C353E0344}"/>
              </a:ext>
            </a:extLst>
          </p:cNvPr>
          <p:cNvSpPr>
            <a:spLocks noGrp="1"/>
          </p:cNvSpPr>
          <p:nvPr>
            <p:ph type="body" idx="14" hasCustomPrompt="1"/>
          </p:nvPr>
        </p:nvSpPr>
        <p:spPr>
          <a:xfrm>
            <a:off x="6894591" y="3189568"/>
            <a:ext cx="4482996" cy="2432603"/>
          </a:xfrm>
        </p:spPr>
        <p:txBody>
          <a:bodyPr lIns="0" tIns="0" rIns="0" bIns="0" rtlCol="0">
            <a:normAutofit/>
          </a:bodyPr>
          <a:lstStyle>
            <a:lvl1pPr marL="216000" indent="-216000">
              <a:lnSpc>
                <a:spcPct val="100000"/>
              </a:lnSpc>
              <a:spcBef>
                <a:spcPts val="600"/>
              </a:spcBef>
              <a:buClr>
                <a:schemeClr val="tx1"/>
              </a:buClr>
              <a:buFont typeface="Courier New" panose="02070309020205020404" pitchFamily="49" charset="0"/>
              <a:buChar char="o"/>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cxnSp>
        <p:nvCxnSpPr>
          <p:cNvPr id="17" name="Conector drept 16">
            <a:extLst>
              <a:ext uri="{FF2B5EF4-FFF2-40B4-BE49-F238E27FC236}">
                <a16:creationId xmlns:a16="http://schemas.microsoft.com/office/drawing/2014/main" id="{6150998C-CF95-4C6F-8962-8EB2DB30177D}"/>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F86A2ACD-8CF5-48A3-A678-E213A809B332}"/>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o-RO" noProof="0" dirty="0"/>
          </a:p>
        </p:txBody>
      </p:sp>
      <p:cxnSp>
        <p:nvCxnSpPr>
          <p:cNvPr id="19" name="Conector drept 18">
            <a:extLst>
              <a:ext uri="{FF2B5EF4-FFF2-40B4-BE49-F238E27FC236}">
                <a16:creationId xmlns:a16="http://schemas.microsoft.com/office/drawing/2014/main" id="{F00811BB-0E37-4D70-84A5-97B3FBEDCBE6}"/>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D03B3046-0457-4D23-8E0C-64E3FCD620BB}"/>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o-RO" noProof="0" dirty="0"/>
          </a:p>
        </p:txBody>
      </p:sp>
      <p:sp>
        <p:nvSpPr>
          <p:cNvPr id="22" name="Substituent imagine 7">
            <a:extLst>
              <a:ext uri="{FF2B5EF4-FFF2-40B4-BE49-F238E27FC236}">
                <a16:creationId xmlns:a16="http://schemas.microsoft.com/office/drawing/2014/main" id="{CF430BFB-0A7C-4FB8-B93B-8DA19F3E634A}"/>
              </a:ext>
            </a:extLst>
          </p:cNvPr>
          <p:cNvSpPr>
            <a:spLocks noGrp="1"/>
          </p:cNvSpPr>
          <p:nvPr>
            <p:ph type="pic" sz="quarter" idx="15"/>
          </p:nvPr>
        </p:nvSpPr>
        <p:spPr>
          <a:xfrm>
            <a:off x="-3710" y="1792784"/>
            <a:ext cx="6073999" cy="3721608"/>
          </a:xfrm>
        </p:spPr>
        <p:txBody>
          <a:bodyPr rtlCol="0" anchor="ctr" anchorCtr="0">
            <a:normAutofit/>
          </a:bodyPr>
          <a:lstStyle>
            <a:lvl1pPr marL="0" indent="0" algn="ctr">
              <a:buNone/>
              <a:defRPr sz="1800"/>
            </a:lvl1pPr>
          </a:lstStyle>
          <a:p>
            <a:pPr rtl="0"/>
            <a:r>
              <a:rPr lang="ro-RO" noProof="0"/>
              <a:t>Faceți clic pe pictogramă pentru a adăuga o imagine</a:t>
            </a:r>
            <a:endParaRPr lang="ro-RO" noProof="0" dirty="0"/>
          </a:p>
        </p:txBody>
      </p:sp>
    </p:spTree>
    <p:extLst>
      <p:ext uri="{BB962C8B-B14F-4D97-AF65-F5344CB8AC3E}">
        <p14:creationId xmlns:p14="http://schemas.microsoft.com/office/powerpoint/2010/main" val="128697876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Mulțumiri Aspect conținut">
    <p:spTree>
      <p:nvGrpSpPr>
        <p:cNvPr id="1" name=""/>
        <p:cNvGrpSpPr/>
        <p:nvPr/>
      </p:nvGrpSpPr>
      <p:grpSpPr>
        <a:xfrm>
          <a:off x="0" y="0"/>
          <a:ext cx="0" cy="0"/>
          <a:chOff x="0" y="0"/>
          <a:chExt cx="0" cy="0"/>
        </a:xfrm>
      </p:grpSpPr>
      <p:sp>
        <p:nvSpPr>
          <p:cNvPr id="15" name="Dreptunghi 14">
            <a:extLst>
              <a:ext uri="{FF2B5EF4-FFF2-40B4-BE49-F238E27FC236}">
                <a16:creationId xmlns:a16="http://schemas.microsoft.com/office/drawing/2014/main" id="{E8E3FDB8-6D5C-48FE-99EA-7EC60F4D819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endParaRPr lang="ro-RO" noProof="0" dirty="0"/>
          </a:p>
        </p:txBody>
      </p:sp>
      <p:sp>
        <p:nvSpPr>
          <p:cNvPr id="3" name="Substituent imagine 2">
            <a:extLst>
              <a:ext uri="{FF2B5EF4-FFF2-40B4-BE49-F238E27FC236}">
                <a16:creationId xmlns:a16="http://schemas.microsoft.com/office/drawing/2014/main" id="{36EF099F-79D2-486F-A4B2-DD4F699752C8}"/>
              </a:ext>
            </a:extLst>
          </p:cNvPr>
          <p:cNvSpPr>
            <a:spLocks noGrp="1"/>
          </p:cNvSpPr>
          <p:nvPr>
            <p:ph type="pic" sz="quarter" idx="22"/>
          </p:nvPr>
        </p:nvSpPr>
        <p:spPr>
          <a:xfrm>
            <a:off x="6096000" y="0"/>
            <a:ext cx="6089650" cy="6858000"/>
          </a:xfrm>
        </p:spPr>
        <p:txBody>
          <a:bodyPr rtlCol="0" anchor="ctr" anchorCtr="0">
            <a:normAutofit/>
          </a:bodyPr>
          <a:lstStyle>
            <a:lvl1pPr marL="0" indent="0" algn="ctr">
              <a:buNone/>
              <a:defRPr sz="2000"/>
            </a:lvl1pPr>
          </a:lstStyle>
          <a:p>
            <a:pPr rtl="0"/>
            <a:r>
              <a:rPr lang="ro-RO" noProof="0"/>
              <a:t>Faceți clic pe pictogramă pentru a adăuga o imagine</a:t>
            </a:r>
            <a:endParaRPr lang="ro-RO" noProof="0" dirty="0"/>
          </a:p>
        </p:txBody>
      </p:sp>
      <p:sp>
        <p:nvSpPr>
          <p:cNvPr id="5" name="Substituent dată 4">
            <a:extLst>
              <a:ext uri="{FF2B5EF4-FFF2-40B4-BE49-F238E27FC236}">
                <a16:creationId xmlns:a16="http://schemas.microsoft.com/office/drawing/2014/main" id="{2D9775F3-A041-479A-8038-652B7D9C72E9}"/>
              </a:ext>
            </a:extLst>
          </p:cNvPr>
          <p:cNvSpPr>
            <a:spLocks noGrp="1"/>
          </p:cNvSpPr>
          <p:nvPr>
            <p:ph type="dt" sz="half" idx="10"/>
          </p:nvPr>
        </p:nvSpPr>
        <p:spPr/>
        <p:txBody>
          <a:bodyPr rtlCol="0"/>
          <a:lstStyle/>
          <a:p>
            <a:pPr rtl="0"/>
            <a:r>
              <a:rPr lang="ro-RO" noProof="0" dirty="0"/>
              <a:t>DD.MM.20XX</a:t>
            </a:r>
          </a:p>
        </p:txBody>
      </p:sp>
      <p:sp>
        <p:nvSpPr>
          <p:cNvPr id="6" name="Substituent subsol 5">
            <a:extLst>
              <a:ext uri="{FF2B5EF4-FFF2-40B4-BE49-F238E27FC236}">
                <a16:creationId xmlns:a16="http://schemas.microsoft.com/office/drawing/2014/main" id="{29BEDD04-BE4E-4B91-B13E-0C4FB3E1658F}"/>
              </a:ext>
            </a:extLst>
          </p:cNvPr>
          <p:cNvSpPr>
            <a:spLocks noGrp="1"/>
          </p:cNvSpPr>
          <p:nvPr>
            <p:ph type="ftr" sz="quarter" idx="11"/>
          </p:nvPr>
        </p:nvSpPr>
        <p:spPr/>
        <p:txBody>
          <a:bodyPr rtlCol="0"/>
          <a:lstStyle/>
          <a:p>
            <a:pPr rtl="0"/>
            <a:r>
              <a:rPr lang="ro-RO" noProof="0" dirty="0"/>
              <a:t>ADĂUGAREA UNUI SUBSOL</a:t>
            </a:r>
          </a:p>
        </p:txBody>
      </p:sp>
      <p:sp>
        <p:nvSpPr>
          <p:cNvPr id="7" name="Substituent număr diapozitiv 6">
            <a:extLst>
              <a:ext uri="{FF2B5EF4-FFF2-40B4-BE49-F238E27FC236}">
                <a16:creationId xmlns:a16="http://schemas.microsoft.com/office/drawing/2014/main" id="{306DF5D8-12DC-494E-B0F1-2E9C86A14544}"/>
              </a:ext>
            </a:extLst>
          </p:cNvPr>
          <p:cNvSpPr>
            <a:spLocks noGrp="1"/>
          </p:cNvSpPr>
          <p:nvPr>
            <p:ph type="sldNum" sz="quarter" idx="12"/>
          </p:nvPr>
        </p:nvSpPr>
        <p:spPr/>
        <p:txBody>
          <a:bodyPr rtlCol="0"/>
          <a:lstStyle/>
          <a:p>
            <a:pPr rtl="0"/>
            <a:fld id="{8D581BC7-E183-40DB-AC97-C19EA4EB8894}" type="slidenum">
              <a:rPr lang="ro-RO" noProof="0" smtClean="0"/>
              <a:t>‹#›</a:t>
            </a:fld>
            <a:endParaRPr lang="ro-RO" noProof="0" dirty="0"/>
          </a:p>
        </p:txBody>
      </p:sp>
      <p:sp>
        <p:nvSpPr>
          <p:cNvPr id="10" name="Substituent imagine 10">
            <a:extLst>
              <a:ext uri="{FF2B5EF4-FFF2-40B4-BE49-F238E27FC236}">
                <a16:creationId xmlns:a16="http://schemas.microsoft.com/office/drawing/2014/main" id="{A541F291-2E4B-474E-9ED0-55C97A2A066D}"/>
              </a:ext>
            </a:extLst>
          </p:cNvPr>
          <p:cNvSpPr>
            <a:spLocks noGrp="1"/>
          </p:cNvSpPr>
          <p:nvPr>
            <p:ph type="pic" sz="quarter" idx="13"/>
          </p:nvPr>
        </p:nvSpPr>
        <p:spPr>
          <a:xfrm>
            <a:off x="831850" y="859665"/>
            <a:ext cx="1078992" cy="548640"/>
          </a:xfrm>
        </p:spPr>
        <p:txBody>
          <a:bodyPr rtlCol="0" anchor="ctr" anchorCtr="0">
            <a:normAutofit/>
          </a:bodyPr>
          <a:lstStyle>
            <a:lvl1pPr marL="0" indent="0" algn="ctr">
              <a:buNone/>
              <a:defRPr sz="1200"/>
            </a:lvl1pPr>
          </a:lstStyle>
          <a:p>
            <a:pPr rtl="0"/>
            <a:r>
              <a:rPr lang="ro-RO" noProof="0"/>
              <a:t>Faceți clic pe pictogramă pentru a adăuga o imagine</a:t>
            </a:r>
            <a:endParaRPr lang="ro-RO" noProof="0" dirty="0"/>
          </a:p>
        </p:txBody>
      </p:sp>
      <p:sp>
        <p:nvSpPr>
          <p:cNvPr id="21" name="Titlu 1">
            <a:extLst>
              <a:ext uri="{FF2B5EF4-FFF2-40B4-BE49-F238E27FC236}">
                <a16:creationId xmlns:a16="http://schemas.microsoft.com/office/drawing/2014/main" id="{1FF22294-F2E5-4C74-A30C-46BA988FD586}"/>
              </a:ext>
            </a:extLst>
          </p:cNvPr>
          <p:cNvSpPr>
            <a:spLocks noGrp="1"/>
          </p:cNvSpPr>
          <p:nvPr>
            <p:ph type="title" hasCustomPrompt="1"/>
          </p:nvPr>
        </p:nvSpPr>
        <p:spPr>
          <a:xfrm>
            <a:off x="809959" y="1546091"/>
            <a:ext cx="4846923" cy="1091078"/>
          </a:xfrm>
        </p:spPr>
        <p:txBody>
          <a:bodyPr lIns="0" tIns="0" rIns="0" bIns="0" rtlCol="0" anchor="b" anchorCtr="0">
            <a:noAutofit/>
          </a:bodyPr>
          <a:lstStyle>
            <a:lvl1pPr>
              <a:defRPr sz="5500"/>
            </a:lvl1pPr>
          </a:lstStyle>
          <a:p>
            <a:pPr rtl="0"/>
            <a:r>
              <a:rPr lang="ro-RO" noProof="0" dirty="0"/>
              <a:t>VĂ MULȚUMIM!</a:t>
            </a:r>
          </a:p>
        </p:txBody>
      </p:sp>
      <p:sp>
        <p:nvSpPr>
          <p:cNvPr id="22" name="Substituent text 3">
            <a:extLst>
              <a:ext uri="{FF2B5EF4-FFF2-40B4-BE49-F238E27FC236}">
                <a16:creationId xmlns:a16="http://schemas.microsoft.com/office/drawing/2014/main" id="{FC5C0DA6-1B31-4BDF-BAEB-BF7978102847}"/>
              </a:ext>
            </a:extLst>
          </p:cNvPr>
          <p:cNvSpPr>
            <a:spLocks noGrp="1"/>
          </p:cNvSpPr>
          <p:nvPr>
            <p:ph type="body" sz="quarter" idx="15" hasCustomPrompt="1"/>
          </p:nvPr>
        </p:nvSpPr>
        <p:spPr>
          <a:xfrm>
            <a:off x="825335" y="3083960"/>
            <a:ext cx="4586288" cy="509472"/>
          </a:xfrm>
        </p:spPr>
        <p:txBody>
          <a:bodyPr lIns="0" tIns="0" rIns="0" bIns="0" rtlCol="0" anchor="b" anchorCtr="0">
            <a:noAutofit/>
          </a:bodyPr>
          <a:lstStyle>
            <a:lvl1pPr marL="0" indent="0">
              <a:buNone/>
              <a:defRPr sz="2800" b="0">
                <a:solidFill>
                  <a:schemeClr val="tx1"/>
                </a:solidFill>
                <a:latin typeface="Tahoma" panose="020B0604030504040204" pitchFamily="34" charset="0"/>
              </a:defRPr>
            </a:lvl1pPr>
            <a:lvl2pPr marL="457200" indent="0">
              <a:buNone/>
              <a:defRPr sz="3600" b="1">
                <a:solidFill>
                  <a:schemeClr val="bg2"/>
                </a:solidFill>
                <a:latin typeface="+mj-lt"/>
              </a:defRPr>
            </a:lvl2pPr>
            <a:lvl3pPr marL="914400" indent="0">
              <a:buNone/>
              <a:defRPr sz="3600" b="1">
                <a:solidFill>
                  <a:schemeClr val="bg2"/>
                </a:solidFill>
                <a:latin typeface="+mj-lt"/>
              </a:defRPr>
            </a:lvl3pPr>
            <a:lvl4pPr marL="1371600" indent="0">
              <a:buNone/>
              <a:defRPr sz="3600" b="1">
                <a:solidFill>
                  <a:schemeClr val="bg2"/>
                </a:solidFill>
                <a:latin typeface="+mj-lt"/>
              </a:defRPr>
            </a:lvl4pPr>
            <a:lvl5pPr marL="1828800" indent="0">
              <a:buNone/>
              <a:defRPr sz="3600" b="1">
                <a:solidFill>
                  <a:schemeClr val="bg2"/>
                </a:solidFill>
                <a:latin typeface="+mj-lt"/>
              </a:defRPr>
            </a:lvl5pPr>
          </a:lstStyle>
          <a:p>
            <a:pPr lvl="0" rtl="0"/>
            <a:r>
              <a:rPr lang="ro-RO" noProof="0" dirty="0"/>
              <a:t>Iustin Munteanu</a:t>
            </a:r>
          </a:p>
        </p:txBody>
      </p:sp>
      <p:sp>
        <p:nvSpPr>
          <p:cNvPr id="23" name="Substituent text 3">
            <a:extLst>
              <a:ext uri="{FF2B5EF4-FFF2-40B4-BE49-F238E27FC236}">
                <a16:creationId xmlns:a16="http://schemas.microsoft.com/office/drawing/2014/main" id="{5E1647C9-9AC1-4500-A56E-94CABC656E0C}"/>
              </a:ext>
            </a:extLst>
          </p:cNvPr>
          <p:cNvSpPr>
            <a:spLocks noGrp="1"/>
          </p:cNvSpPr>
          <p:nvPr>
            <p:ph type="body" sz="quarter" idx="16" hasCustomPrompt="1"/>
          </p:nvPr>
        </p:nvSpPr>
        <p:spPr>
          <a:xfrm>
            <a:off x="831850" y="3703834"/>
            <a:ext cx="4586288" cy="230941"/>
          </a:xfrm>
        </p:spPr>
        <p:txBody>
          <a:bodyPr lIns="0" tIns="0" rIns="0" bIns="0" rtlCol="0">
            <a:noAutofit/>
          </a:bodyPr>
          <a:lstStyle>
            <a:lvl1pPr marL="0" indent="0">
              <a:buNone/>
              <a:defRPr sz="1700" b="0" i="1">
                <a:solidFill>
                  <a:schemeClr val="tx1"/>
                </a:solidFill>
                <a:latin typeface="+mn-lt"/>
                <a:cs typeface="Segoe UI" panose="020B0502040204020203" pitchFamily="34" charset="0"/>
              </a:defRPr>
            </a:lvl1pPr>
            <a:lvl2pPr marL="457200" indent="0">
              <a:buNone/>
              <a:defRPr sz="3600" b="1">
                <a:solidFill>
                  <a:schemeClr val="bg2"/>
                </a:solidFill>
                <a:latin typeface="+mj-lt"/>
              </a:defRPr>
            </a:lvl2pPr>
            <a:lvl3pPr marL="914400" indent="0">
              <a:buNone/>
              <a:defRPr sz="3600" b="1">
                <a:solidFill>
                  <a:schemeClr val="bg2"/>
                </a:solidFill>
                <a:latin typeface="+mj-lt"/>
              </a:defRPr>
            </a:lvl3pPr>
            <a:lvl4pPr marL="1371600" indent="0">
              <a:buNone/>
              <a:defRPr sz="3600" b="1">
                <a:solidFill>
                  <a:schemeClr val="bg2"/>
                </a:solidFill>
                <a:latin typeface="+mj-lt"/>
              </a:defRPr>
            </a:lvl4pPr>
            <a:lvl5pPr marL="1828800" indent="0">
              <a:buNone/>
              <a:defRPr sz="3600" b="1">
                <a:solidFill>
                  <a:schemeClr val="bg2"/>
                </a:solidFill>
                <a:latin typeface="+mj-lt"/>
              </a:defRPr>
            </a:lvl5pPr>
          </a:lstStyle>
          <a:p>
            <a:pPr lvl="0" rtl="0"/>
            <a:r>
              <a:rPr lang="ro-RO" noProof="0" dirty="0"/>
              <a:t>Telefon:</a:t>
            </a:r>
          </a:p>
        </p:txBody>
      </p:sp>
      <p:sp>
        <p:nvSpPr>
          <p:cNvPr id="24" name="Substituent text 3">
            <a:extLst>
              <a:ext uri="{FF2B5EF4-FFF2-40B4-BE49-F238E27FC236}">
                <a16:creationId xmlns:a16="http://schemas.microsoft.com/office/drawing/2014/main" id="{8605CECB-8164-4428-B478-98C42902F9FC}"/>
              </a:ext>
            </a:extLst>
          </p:cNvPr>
          <p:cNvSpPr>
            <a:spLocks noGrp="1"/>
          </p:cNvSpPr>
          <p:nvPr>
            <p:ph type="body" sz="quarter" idx="17" hasCustomPrompt="1"/>
          </p:nvPr>
        </p:nvSpPr>
        <p:spPr>
          <a:xfrm>
            <a:off x="824950" y="3946707"/>
            <a:ext cx="4586288" cy="290167"/>
          </a:xfrm>
        </p:spPr>
        <p:txBody>
          <a:bodyPr lIns="0" tIns="0" rIns="0" bIns="0" rtlCol="0">
            <a:noAutofit/>
          </a:bodyPr>
          <a:lstStyle>
            <a:lvl1pPr marL="0" indent="0">
              <a:buNone/>
              <a:defRPr sz="2000" b="1">
                <a:solidFill>
                  <a:schemeClr val="bg2"/>
                </a:solidFill>
                <a:latin typeface="Tahoma" panose="020B0604030504040204" pitchFamily="34" charset="0"/>
              </a:defRPr>
            </a:lvl1pPr>
            <a:lvl2pPr marL="457200" indent="0">
              <a:buNone/>
              <a:defRPr sz="3600" b="1">
                <a:solidFill>
                  <a:schemeClr val="bg2"/>
                </a:solidFill>
                <a:latin typeface="+mj-lt"/>
              </a:defRPr>
            </a:lvl2pPr>
            <a:lvl3pPr marL="914400" indent="0">
              <a:buNone/>
              <a:defRPr sz="3600" b="1">
                <a:solidFill>
                  <a:schemeClr val="bg2"/>
                </a:solidFill>
                <a:latin typeface="+mj-lt"/>
              </a:defRPr>
            </a:lvl3pPr>
            <a:lvl4pPr marL="1371600" indent="0">
              <a:buNone/>
              <a:defRPr sz="3600" b="1">
                <a:solidFill>
                  <a:schemeClr val="bg2"/>
                </a:solidFill>
                <a:latin typeface="+mj-lt"/>
              </a:defRPr>
            </a:lvl4pPr>
            <a:lvl5pPr marL="1828800" indent="0">
              <a:buNone/>
              <a:defRPr sz="3600" b="1">
                <a:solidFill>
                  <a:schemeClr val="bg2"/>
                </a:solidFill>
                <a:latin typeface="+mj-lt"/>
              </a:defRPr>
            </a:lvl5pPr>
          </a:lstStyle>
          <a:p>
            <a:pPr lvl="0" rtl="0"/>
            <a:r>
              <a:rPr lang="ro-RO" noProof="0" dirty="0"/>
              <a:t>+7 888 999 000 11</a:t>
            </a:r>
          </a:p>
        </p:txBody>
      </p:sp>
      <p:sp>
        <p:nvSpPr>
          <p:cNvPr id="25" name="Substituent text 3">
            <a:extLst>
              <a:ext uri="{FF2B5EF4-FFF2-40B4-BE49-F238E27FC236}">
                <a16:creationId xmlns:a16="http://schemas.microsoft.com/office/drawing/2014/main" id="{D39B56C4-E128-4995-91CC-64C268BC7603}"/>
              </a:ext>
            </a:extLst>
          </p:cNvPr>
          <p:cNvSpPr>
            <a:spLocks noGrp="1"/>
          </p:cNvSpPr>
          <p:nvPr>
            <p:ph type="body" sz="quarter" idx="18" hasCustomPrompt="1"/>
          </p:nvPr>
        </p:nvSpPr>
        <p:spPr>
          <a:xfrm>
            <a:off x="838750" y="4423954"/>
            <a:ext cx="4586288" cy="230941"/>
          </a:xfrm>
        </p:spPr>
        <p:txBody>
          <a:bodyPr lIns="0" tIns="0" rIns="0" bIns="0" rtlCol="0">
            <a:noAutofit/>
          </a:bodyPr>
          <a:lstStyle>
            <a:lvl1pPr marL="0" indent="0">
              <a:buNone/>
              <a:defRPr lang="ru-RU" sz="1700" b="0" i="1" kern="1200" dirty="0">
                <a:solidFill>
                  <a:schemeClr val="tx1"/>
                </a:solidFill>
                <a:latin typeface="+mn-lt"/>
                <a:ea typeface="+mn-ea"/>
                <a:cs typeface="Segoe UI" panose="020B0502040204020203" pitchFamily="34" charset="0"/>
              </a:defRPr>
            </a:lvl1pPr>
            <a:lvl2pPr marL="457200" indent="0">
              <a:buNone/>
              <a:defRPr sz="3600" b="1">
                <a:solidFill>
                  <a:schemeClr val="bg2"/>
                </a:solidFill>
                <a:latin typeface="+mj-lt"/>
              </a:defRPr>
            </a:lvl2pPr>
            <a:lvl3pPr marL="914400" indent="0">
              <a:buNone/>
              <a:defRPr sz="3600" b="1">
                <a:solidFill>
                  <a:schemeClr val="bg2"/>
                </a:solidFill>
                <a:latin typeface="+mj-lt"/>
              </a:defRPr>
            </a:lvl3pPr>
            <a:lvl4pPr marL="1371600" indent="0">
              <a:buNone/>
              <a:defRPr sz="3600" b="1">
                <a:solidFill>
                  <a:schemeClr val="bg2"/>
                </a:solidFill>
                <a:latin typeface="+mj-lt"/>
              </a:defRPr>
            </a:lvl4pPr>
            <a:lvl5pPr marL="1828800" indent="0">
              <a:buNone/>
              <a:defRPr sz="3600" b="1">
                <a:solidFill>
                  <a:schemeClr val="bg2"/>
                </a:solidFill>
                <a:latin typeface="+mj-lt"/>
              </a:defRPr>
            </a:lvl5pPr>
          </a:lstStyle>
          <a:p>
            <a:pPr lvl="0" rtl="0"/>
            <a:r>
              <a:rPr lang="ro-RO" noProof="0" dirty="0"/>
              <a:t>E-mail:</a:t>
            </a:r>
          </a:p>
        </p:txBody>
      </p:sp>
      <p:sp>
        <p:nvSpPr>
          <p:cNvPr id="26" name="Substituent text 3">
            <a:extLst>
              <a:ext uri="{FF2B5EF4-FFF2-40B4-BE49-F238E27FC236}">
                <a16:creationId xmlns:a16="http://schemas.microsoft.com/office/drawing/2014/main" id="{94772DA1-74CC-430C-9A8E-5A6586692CAB}"/>
              </a:ext>
            </a:extLst>
          </p:cNvPr>
          <p:cNvSpPr>
            <a:spLocks noGrp="1"/>
          </p:cNvSpPr>
          <p:nvPr>
            <p:ph type="body" sz="quarter" idx="19" hasCustomPrompt="1"/>
          </p:nvPr>
        </p:nvSpPr>
        <p:spPr>
          <a:xfrm>
            <a:off x="831850" y="4650785"/>
            <a:ext cx="4586288" cy="364479"/>
          </a:xfrm>
        </p:spPr>
        <p:txBody>
          <a:bodyPr lIns="0" tIns="0" rIns="0" bIns="0" rtlCol="0">
            <a:noAutofit/>
          </a:bodyPr>
          <a:lstStyle>
            <a:lvl1pPr marL="0" indent="0">
              <a:buNone/>
              <a:defRPr sz="2000" b="1">
                <a:solidFill>
                  <a:schemeClr val="bg2"/>
                </a:solidFill>
                <a:latin typeface="Tahoma" panose="020B0604030504040204" pitchFamily="34" charset="0"/>
              </a:defRPr>
            </a:lvl1pPr>
            <a:lvl2pPr marL="457200" indent="0">
              <a:buNone/>
              <a:defRPr sz="3600" b="1">
                <a:solidFill>
                  <a:schemeClr val="bg2"/>
                </a:solidFill>
                <a:latin typeface="+mj-lt"/>
              </a:defRPr>
            </a:lvl2pPr>
            <a:lvl3pPr marL="914400" indent="0">
              <a:buNone/>
              <a:defRPr sz="3600" b="1">
                <a:solidFill>
                  <a:schemeClr val="bg2"/>
                </a:solidFill>
                <a:latin typeface="+mj-lt"/>
              </a:defRPr>
            </a:lvl3pPr>
            <a:lvl4pPr marL="1371600" indent="0">
              <a:buNone/>
              <a:defRPr sz="3600" b="1">
                <a:solidFill>
                  <a:schemeClr val="bg2"/>
                </a:solidFill>
                <a:latin typeface="+mj-lt"/>
              </a:defRPr>
            </a:lvl4pPr>
            <a:lvl5pPr marL="1828800" indent="0">
              <a:buNone/>
              <a:defRPr sz="3600" b="1">
                <a:solidFill>
                  <a:schemeClr val="bg2"/>
                </a:solidFill>
                <a:latin typeface="+mj-lt"/>
              </a:defRPr>
            </a:lvl5pPr>
          </a:lstStyle>
          <a:p>
            <a:pPr lvl="0" rtl="0"/>
            <a:r>
              <a:rPr lang="ro-RO" noProof="0" dirty="0"/>
              <a:t>Munteanu@vanarsdelltd.com</a:t>
            </a:r>
          </a:p>
        </p:txBody>
      </p:sp>
      <p:sp>
        <p:nvSpPr>
          <p:cNvPr id="27" name="Substituent text 3">
            <a:extLst>
              <a:ext uri="{FF2B5EF4-FFF2-40B4-BE49-F238E27FC236}">
                <a16:creationId xmlns:a16="http://schemas.microsoft.com/office/drawing/2014/main" id="{7A073B5B-2BE3-49D1-A646-1492F534C94B}"/>
              </a:ext>
            </a:extLst>
          </p:cNvPr>
          <p:cNvSpPr>
            <a:spLocks noGrp="1"/>
          </p:cNvSpPr>
          <p:nvPr>
            <p:ph type="body" sz="quarter" idx="20" hasCustomPrompt="1"/>
          </p:nvPr>
        </p:nvSpPr>
        <p:spPr>
          <a:xfrm>
            <a:off x="831850" y="5153025"/>
            <a:ext cx="4586288" cy="230941"/>
          </a:xfrm>
        </p:spPr>
        <p:txBody>
          <a:bodyPr lIns="0" tIns="0" rIns="0" bIns="0" rtlCol="0">
            <a:noAutofit/>
          </a:bodyPr>
          <a:lstStyle>
            <a:lvl1pPr marL="0" indent="0">
              <a:buNone/>
              <a:defRPr lang="ru-RU" sz="1700" b="0" i="1" kern="1200" dirty="0">
                <a:solidFill>
                  <a:schemeClr val="tx1"/>
                </a:solidFill>
                <a:latin typeface="+mn-lt"/>
                <a:ea typeface="+mn-ea"/>
                <a:cs typeface="Segoe UI" panose="020B0502040204020203" pitchFamily="34" charset="0"/>
              </a:defRPr>
            </a:lvl1pPr>
            <a:lvl2pPr marL="457200" indent="0">
              <a:buNone/>
              <a:defRPr sz="3600" b="1">
                <a:solidFill>
                  <a:schemeClr val="bg2"/>
                </a:solidFill>
                <a:latin typeface="+mj-lt"/>
              </a:defRPr>
            </a:lvl2pPr>
            <a:lvl3pPr marL="914400" indent="0">
              <a:buNone/>
              <a:defRPr sz="3600" b="1">
                <a:solidFill>
                  <a:schemeClr val="bg2"/>
                </a:solidFill>
                <a:latin typeface="+mj-lt"/>
              </a:defRPr>
            </a:lvl3pPr>
            <a:lvl4pPr marL="1371600" indent="0">
              <a:buNone/>
              <a:defRPr sz="3600" b="1">
                <a:solidFill>
                  <a:schemeClr val="bg2"/>
                </a:solidFill>
                <a:latin typeface="+mj-lt"/>
              </a:defRPr>
            </a:lvl4pPr>
            <a:lvl5pPr marL="1828800" indent="0">
              <a:buNone/>
              <a:defRPr sz="3600" b="1">
                <a:solidFill>
                  <a:schemeClr val="bg2"/>
                </a:solidFill>
                <a:latin typeface="+mj-lt"/>
              </a:defRPr>
            </a:lvl5pPr>
          </a:lstStyle>
          <a:p>
            <a:pPr marL="0" lvl="0" indent="0" algn="l" defTabSz="914400" rtl="0" eaLnBrk="1" latinLnBrk="0" hangingPunct="1">
              <a:lnSpc>
                <a:spcPct val="90000"/>
              </a:lnSpc>
              <a:spcBef>
                <a:spcPts val="1000"/>
              </a:spcBef>
              <a:buFont typeface="Arial" panose="020B0604020202020204" pitchFamily="34" charset="0"/>
              <a:buNone/>
            </a:pPr>
            <a:r>
              <a:rPr lang="ro-RO" noProof="0" dirty="0"/>
              <a:t>Site web:</a:t>
            </a:r>
          </a:p>
        </p:txBody>
      </p:sp>
      <p:sp>
        <p:nvSpPr>
          <p:cNvPr id="28" name="Substituent text 3">
            <a:extLst>
              <a:ext uri="{FF2B5EF4-FFF2-40B4-BE49-F238E27FC236}">
                <a16:creationId xmlns:a16="http://schemas.microsoft.com/office/drawing/2014/main" id="{52D10EDD-0329-4443-8665-7603E4A83B16}"/>
              </a:ext>
            </a:extLst>
          </p:cNvPr>
          <p:cNvSpPr>
            <a:spLocks noGrp="1"/>
          </p:cNvSpPr>
          <p:nvPr>
            <p:ph type="body" sz="quarter" idx="21" hasCustomPrompt="1"/>
          </p:nvPr>
        </p:nvSpPr>
        <p:spPr>
          <a:xfrm>
            <a:off x="824950" y="5363814"/>
            <a:ext cx="4586288" cy="364479"/>
          </a:xfrm>
        </p:spPr>
        <p:txBody>
          <a:bodyPr lIns="0" tIns="0" rIns="0" bIns="0" rtlCol="0">
            <a:noAutofit/>
          </a:bodyPr>
          <a:lstStyle>
            <a:lvl1pPr marL="0" indent="0">
              <a:buNone/>
              <a:defRPr sz="2000" b="1">
                <a:solidFill>
                  <a:schemeClr val="bg2"/>
                </a:solidFill>
                <a:latin typeface="Tahoma" panose="020B0604030504040204" pitchFamily="34" charset="0"/>
              </a:defRPr>
            </a:lvl1pPr>
            <a:lvl2pPr marL="457200" indent="0">
              <a:buNone/>
              <a:defRPr sz="3600" b="1">
                <a:solidFill>
                  <a:schemeClr val="bg2"/>
                </a:solidFill>
                <a:latin typeface="+mj-lt"/>
              </a:defRPr>
            </a:lvl2pPr>
            <a:lvl3pPr marL="914400" indent="0">
              <a:buNone/>
              <a:defRPr sz="3600" b="1">
                <a:solidFill>
                  <a:schemeClr val="bg2"/>
                </a:solidFill>
                <a:latin typeface="+mj-lt"/>
              </a:defRPr>
            </a:lvl3pPr>
            <a:lvl4pPr marL="1371600" indent="0">
              <a:buNone/>
              <a:defRPr sz="3600" b="1">
                <a:solidFill>
                  <a:schemeClr val="bg2"/>
                </a:solidFill>
                <a:latin typeface="+mj-lt"/>
              </a:defRPr>
            </a:lvl4pPr>
            <a:lvl5pPr marL="1828800" indent="0">
              <a:buNone/>
              <a:defRPr sz="3600" b="1">
                <a:solidFill>
                  <a:schemeClr val="bg2"/>
                </a:solidFill>
                <a:latin typeface="+mj-lt"/>
              </a:defRPr>
            </a:lvl5pPr>
          </a:lstStyle>
          <a:p>
            <a:pPr lvl="0" rtl="0"/>
            <a:r>
              <a:rPr lang="ro-RO" noProof="0" dirty="0"/>
              <a:t>www.vanarsdelltd.com</a:t>
            </a:r>
          </a:p>
        </p:txBody>
      </p:sp>
      <p:grpSp>
        <p:nvGrpSpPr>
          <p:cNvPr id="4" name="Grup 3">
            <a:extLst>
              <a:ext uri="{FF2B5EF4-FFF2-40B4-BE49-F238E27FC236}">
                <a16:creationId xmlns:a16="http://schemas.microsoft.com/office/drawing/2014/main" id="{5F591C52-0202-44BA-A6BE-E2362516B893}"/>
              </a:ext>
            </a:extLst>
          </p:cNvPr>
          <p:cNvGrpSpPr/>
          <p:nvPr userDrawn="1"/>
        </p:nvGrpSpPr>
        <p:grpSpPr>
          <a:xfrm>
            <a:off x="801543" y="2750589"/>
            <a:ext cx="4804913" cy="100800"/>
            <a:chOff x="808548" y="2750589"/>
            <a:chExt cx="4804913" cy="100800"/>
          </a:xfrm>
        </p:grpSpPr>
        <p:grpSp>
          <p:nvGrpSpPr>
            <p:cNvPr id="11" name="Grup 10">
              <a:extLst>
                <a:ext uri="{FF2B5EF4-FFF2-40B4-BE49-F238E27FC236}">
                  <a16:creationId xmlns:a16="http://schemas.microsoft.com/office/drawing/2014/main" id="{59E4D57E-4989-4939-A31F-637543FAB606}"/>
                </a:ext>
              </a:extLst>
            </p:cNvPr>
            <p:cNvGrpSpPr/>
            <p:nvPr userDrawn="1"/>
          </p:nvGrpSpPr>
          <p:grpSpPr>
            <a:xfrm flipH="1">
              <a:off x="808548" y="2750589"/>
              <a:ext cx="4750759" cy="100800"/>
              <a:chOff x="336813" y="3240138"/>
              <a:chExt cx="3097587" cy="100800"/>
            </a:xfrm>
          </p:grpSpPr>
          <p:cxnSp>
            <p:nvCxnSpPr>
              <p:cNvPr id="12" name="Conector drept 11">
                <a:extLst>
                  <a:ext uri="{FF2B5EF4-FFF2-40B4-BE49-F238E27FC236}">
                    <a16:creationId xmlns:a16="http://schemas.microsoft.com/office/drawing/2014/main" id="{370B72A7-B625-48B8-88E6-BCE2A4DD531E}"/>
                  </a:ext>
                </a:extLst>
              </p:cNvPr>
              <p:cNvCxnSpPr/>
              <p:nvPr userDrawn="1"/>
            </p:nvCxnSpPr>
            <p:spPr>
              <a:xfrm>
                <a:off x="336813" y="3285674"/>
                <a:ext cx="3047188"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01ED729F-F8A5-4244-9776-4935C260F11F}"/>
                  </a:ext>
                </a:extLst>
              </p:cNvPr>
              <p:cNvSpPr/>
              <p:nvPr userDrawn="1"/>
            </p:nvSpPr>
            <p:spPr>
              <a:xfrm>
                <a:off x="3368676" y="3240138"/>
                <a:ext cx="65724"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ro-RO" noProof="0" dirty="0"/>
              </a:p>
            </p:txBody>
          </p:sp>
        </p:grpSp>
        <p:sp>
          <p:nvSpPr>
            <p:cNvPr id="29" name="Oval 28">
              <a:extLst>
                <a:ext uri="{FF2B5EF4-FFF2-40B4-BE49-F238E27FC236}">
                  <a16:creationId xmlns:a16="http://schemas.microsoft.com/office/drawing/2014/main" id="{BECBEDE0-51BB-48BD-AAAD-63B6F60C1D57}"/>
                </a:ext>
              </a:extLst>
            </p:cNvPr>
            <p:cNvSpPr/>
            <p:nvPr userDrawn="1"/>
          </p:nvSpPr>
          <p:spPr>
            <a:xfrm flipH="1">
              <a:off x="5512660" y="2750589"/>
              <a:ext cx="100801"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ro-RO" noProof="0" dirty="0"/>
            </a:p>
          </p:txBody>
        </p:sp>
      </p:grpSp>
      <p:grpSp>
        <p:nvGrpSpPr>
          <p:cNvPr id="32" name="Grup 31">
            <a:extLst>
              <a:ext uri="{FF2B5EF4-FFF2-40B4-BE49-F238E27FC236}">
                <a16:creationId xmlns:a16="http://schemas.microsoft.com/office/drawing/2014/main" id="{63E1608D-F119-4C0D-8D91-7CB089C037C8}"/>
              </a:ext>
            </a:extLst>
          </p:cNvPr>
          <p:cNvGrpSpPr/>
          <p:nvPr userDrawn="1"/>
        </p:nvGrpSpPr>
        <p:grpSpPr>
          <a:xfrm>
            <a:off x="801543" y="1660573"/>
            <a:ext cx="4817222" cy="105664"/>
            <a:chOff x="808548" y="2745725"/>
            <a:chExt cx="4817222" cy="105664"/>
          </a:xfrm>
        </p:grpSpPr>
        <p:grpSp>
          <p:nvGrpSpPr>
            <p:cNvPr id="33" name="Grup 32">
              <a:extLst>
                <a:ext uri="{FF2B5EF4-FFF2-40B4-BE49-F238E27FC236}">
                  <a16:creationId xmlns:a16="http://schemas.microsoft.com/office/drawing/2014/main" id="{EBDC0121-6865-4B65-A28B-1CEDB16AAD9E}"/>
                </a:ext>
              </a:extLst>
            </p:cNvPr>
            <p:cNvGrpSpPr/>
            <p:nvPr userDrawn="1"/>
          </p:nvGrpSpPr>
          <p:grpSpPr>
            <a:xfrm flipH="1">
              <a:off x="808548" y="2750589"/>
              <a:ext cx="4750759" cy="100800"/>
              <a:chOff x="336813" y="3240138"/>
              <a:chExt cx="3097587" cy="100800"/>
            </a:xfrm>
          </p:grpSpPr>
          <p:cxnSp>
            <p:nvCxnSpPr>
              <p:cNvPr id="35" name="Conector drept 34">
                <a:extLst>
                  <a:ext uri="{FF2B5EF4-FFF2-40B4-BE49-F238E27FC236}">
                    <a16:creationId xmlns:a16="http://schemas.microsoft.com/office/drawing/2014/main" id="{386E3714-07DE-4318-B5BC-25F879B97D59}"/>
                  </a:ext>
                </a:extLst>
              </p:cNvPr>
              <p:cNvCxnSpPr/>
              <p:nvPr userDrawn="1"/>
            </p:nvCxnSpPr>
            <p:spPr>
              <a:xfrm>
                <a:off x="336813" y="3285674"/>
                <a:ext cx="3047188"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6" name="Oval 35">
                <a:extLst>
                  <a:ext uri="{FF2B5EF4-FFF2-40B4-BE49-F238E27FC236}">
                    <a16:creationId xmlns:a16="http://schemas.microsoft.com/office/drawing/2014/main" id="{2ECCE30B-E848-4C5E-83A1-A811D489E7B8}"/>
                  </a:ext>
                </a:extLst>
              </p:cNvPr>
              <p:cNvSpPr/>
              <p:nvPr userDrawn="1"/>
            </p:nvSpPr>
            <p:spPr>
              <a:xfrm>
                <a:off x="3368676" y="3240138"/>
                <a:ext cx="65724"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ro-RO" noProof="0" dirty="0"/>
              </a:p>
            </p:txBody>
          </p:sp>
        </p:grpSp>
        <p:sp>
          <p:nvSpPr>
            <p:cNvPr id="34" name="Oval 33">
              <a:extLst>
                <a:ext uri="{FF2B5EF4-FFF2-40B4-BE49-F238E27FC236}">
                  <a16:creationId xmlns:a16="http://schemas.microsoft.com/office/drawing/2014/main" id="{09817AEC-C67C-49A3-AC5A-669FD4D6D586}"/>
                </a:ext>
              </a:extLst>
            </p:cNvPr>
            <p:cNvSpPr/>
            <p:nvPr userDrawn="1"/>
          </p:nvSpPr>
          <p:spPr>
            <a:xfrm flipH="1">
              <a:off x="5524969" y="2745725"/>
              <a:ext cx="100801"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ro-RO" noProof="0" dirty="0"/>
            </a:p>
          </p:txBody>
        </p:sp>
      </p:grpSp>
    </p:spTree>
    <p:extLst>
      <p:ext uri="{BB962C8B-B14F-4D97-AF65-F5344CB8AC3E}">
        <p14:creationId xmlns:p14="http://schemas.microsoft.com/office/powerpoint/2010/main" val="278839426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Aspect conținut plic">
    <p:spTree>
      <p:nvGrpSpPr>
        <p:cNvPr id="1" name=""/>
        <p:cNvGrpSpPr/>
        <p:nvPr/>
      </p:nvGrpSpPr>
      <p:grpSpPr>
        <a:xfrm>
          <a:off x="0" y="0"/>
          <a:ext cx="0" cy="0"/>
          <a:chOff x="0" y="0"/>
          <a:chExt cx="0" cy="0"/>
        </a:xfrm>
      </p:grpSpPr>
      <p:sp>
        <p:nvSpPr>
          <p:cNvPr id="15" name="Dreptunghi 14">
            <a:extLst>
              <a:ext uri="{FF2B5EF4-FFF2-40B4-BE49-F238E27FC236}">
                <a16:creationId xmlns:a16="http://schemas.microsoft.com/office/drawing/2014/main" id="{E8E3FDB8-6D5C-48FE-99EA-7EC60F4D819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endParaRPr lang="ro-RO" noProof="0" dirty="0"/>
          </a:p>
        </p:txBody>
      </p:sp>
      <p:sp>
        <p:nvSpPr>
          <p:cNvPr id="3" name="Substituent imagine 2">
            <a:extLst>
              <a:ext uri="{FF2B5EF4-FFF2-40B4-BE49-F238E27FC236}">
                <a16:creationId xmlns:a16="http://schemas.microsoft.com/office/drawing/2014/main" id="{96C5B5AA-0D95-4C33-8EBC-90401B51BDB4}"/>
              </a:ext>
            </a:extLst>
          </p:cNvPr>
          <p:cNvSpPr>
            <a:spLocks noGrp="1"/>
          </p:cNvSpPr>
          <p:nvPr>
            <p:ph type="pic" sz="quarter" idx="14"/>
          </p:nvPr>
        </p:nvSpPr>
        <p:spPr>
          <a:xfrm>
            <a:off x="6032" y="1912946"/>
            <a:ext cx="12185968" cy="3493008"/>
          </a:xfrm>
        </p:spPr>
        <p:txBody>
          <a:bodyPr rtlCol="0" anchor="ctr" anchorCtr="0">
            <a:normAutofit/>
          </a:bodyPr>
          <a:lstStyle>
            <a:lvl1pPr marL="0" indent="0" algn="ctr">
              <a:buNone/>
              <a:defRPr sz="1400"/>
            </a:lvl1pPr>
          </a:lstStyle>
          <a:p>
            <a:pPr rtl="0"/>
            <a:r>
              <a:rPr lang="ro-RO" noProof="0"/>
              <a:t>Faceți clic pe pictogramă pentru a adăuga o imagine</a:t>
            </a:r>
            <a:endParaRPr lang="ro-RO" noProof="0" dirty="0"/>
          </a:p>
        </p:txBody>
      </p:sp>
      <p:sp>
        <p:nvSpPr>
          <p:cNvPr id="5" name="Substituent dată 4">
            <a:extLst>
              <a:ext uri="{FF2B5EF4-FFF2-40B4-BE49-F238E27FC236}">
                <a16:creationId xmlns:a16="http://schemas.microsoft.com/office/drawing/2014/main" id="{2D9775F3-A041-479A-8038-652B7D9C72E9}"/>
              </a:ext>
            </a:extLst>
          </p:cNvPr>
          <p:cNvSpPr>
            <a:spLocks noGrp="1"/>
          </p:cNvSpPr>
          <p:nvPr>
            <p:ph type="dt" sz="half" idx="10"/>
          </p:nvPr>
        </p:nvSpPr>
        <p:spPr/>
        <p:txBody>
          <a:bodyPr rtlCol="0"/>
          <a:lstStyle/>
          <a:p>
            <a:pPr rtl="0"/>
            <a:r>
              <a:rPr lang="ro-RO" noProof="0" dirty="0"/>
              <a:t>DD.MM.20XX</a:t>
            </a:r>
          </a:p>
        </p:txBody>
      </p:sp>
      <p:sp>
        <p:nvSpPr>
          <p:cNvPr id="6" name="Substituent subsol 5">
            <a:extLst>
              <a:ext uri="{FF2B5EF4-FFF2-40B4-BE49-F238E27FC236}">
                <a16:creationId xmlns:a16="http://schemas.microsoft.com/office/drawing/2014/main" id="{29BEDD04-BE4E-4B91-B13E-0C4FB3E1658F}"/>
              </a:ext>
            </a:extLst>
          </p:cNvPr>
          <p:cNvSpPr>
            <a:spLocks noGrp="1"/>
          </p:cNvSpPr>
          <p:nvPr>
            <p:ph type="ftr" sz="quarter" idx="11"/>
          </p:nvPr>
        </p:nvSpPr>
        <p:spPr/>
        <p:txBody>
          <a:bodyPr rtlCol="0"/>
          <a:lstStyle/>
          <a:p>
            <a:pPr rtl="0"/>
            <a:r>
              <a:rPr lang="ro-RO" noProof="0" dirty="0"/>
              <a:t>ADĂUGAREA UNUI SUBSOL</a:t>
            </a:r>
          </a:p>
        </p:txBody>
      </p:sp>
      <p:sp>
        <p:nvSpPr>
          <p:cNvPr id="7" name="Substituent număr diapozitiv 6">
            <a:extLst>
              <a:ext uri="{FF2B5EF4-FFF2-40B4-BE49-F238E27FC236}">
                <a16:creationId xmlns:a16="http://schemas.microsoft.com/office/drawing/2014/main" id="{306DF5D8-12DC-494E-B0F1-2E9C86A14544}"/>
              </a:ext>
            </a:extLst>
          </p:cNvPr>
          <p:cNvSpPr>
            <a:spLocks noGrp="1"/>
          </p:cNvSpPr>
          <p:nvPr>
            <p:ph type="sldNum" sz="quarter" idx="12"/>
          </p:nvPr>
        </p:nvSpPr>
        <p:spPr/>
        <p:txBody>
          <a:bodyPr rtlCol="0"/>
          <a:lstStyle/>
          <a:p>
            <a:pPr rtl="0"/>
            <a:fld id="{8D581BC7-E183-40DB-AC97-C19EA4EB8894}" type="slidenum">
              <a:rPr lang="ro-RO" noProof="0" smtClean="0"/>
              <a:t>‹#›</a:t>
            </a:fld>
            <a:endParaRPr lang="ro-RO" noProof="0" dirty="0"/>
          </a:p>
        </p:txBody>
      </p:sp>
      <p:sp>
        <p:nvSpPr>
          <p:cNvPr id="8" name="Titlu 1">
            <a:extLst>
              <a:ext uri="{FF2B5EF4-FFF2-40B4-BE49-F238E27FC236}">
                <a16:creationId xmlns:a16="http://schemas.microsoft.com/office/drawing/2014/main" id="{ABF87C9E-53A2-4DE1-89DC-3907BE2E3D3C}"/>
              </a:ext>
            </a:extLst>
          </p:cNvPr>
          <p:cNvSpPr>
            <a:spLocks noGrp="1"/>
          </p:cNvSpPr>
          <p:nvPr>
            <p:ph type="title" hasCustomPrompt="1"/>
          </p:nvPr>
        </p:nvSpPr>
        <p:spPr>
          <a:xfrm>
            <a:off x="3848934" y="457496"/>
            <a:ext cx="4494133" cy="804338"/>
          </a:xfrm>
        </p:spPr>
        <p:txBody>
          <a:bodyPr lIns="0" tIns="0" rIns="0" bIns="0" rtlCol="0" anchor="b">
            <a:normAutofit/>
          </a:bodyPr>
          <a:lstStyle>
            <a:lvl1pPr algn="ctr">
              <a:defRPr sz="3600"/>
            </a:lvl1pPr>
          </a:lstStyle>
          <a:p>
            <a:pPr rtl="0"/>
            <a:r>
              <a:rPr lang="ro-RO" noProof="0" dirty="0"/>
              <a:t>ANEXĂ</a:t>
            </a:r>
          </a:p>
        </p:txBody>
      </p:sp>
      <p:sp>
        <p:nvSpPr>
          <p:cNvPr id="10" name="Substituent imagine 10">
            <a:extLst>
              <a:ext uri="{FF2B5EF4-FFF2-40B4-BE49-F238E27FC236}">
                <a16:creationId xmlns:a16="http://schemas.microsoft.com/office/drawing/2014/main" id="{A541F291-2E4B-474E-9ED0-55C97A2A066D}"/>
              </a:ext>
            </a:extLst>
          </p:cNvPr>
          <p:cNvSpPr>
            <a:spLocks noGrp="1"/>
          </p:cNvSpPr>
          <p:nvPr>
            <p:ph type="pic" sz="quarter" idx="13"/>
          </p:nvPr>
        </p:nvSpPr>
        <p:spPr>
          <a:xfrm>
            <a:off x="831850" y="859665"/>
            <a:ext cx="1078992" cy="548640"/>
          </a:xfrm>
        </p:spPr>
        <p:txBody>
          <a:bodyPr rtlCol="0" anchor="ctr" anchorCtr="0">
            <a:normAutofit/>
          </a:bodyPr>
          <a:lstStyle>
            <a:lvl1pPr marL="0" indent="0" algn="ctr">
              <a:buNone/>
              <a:defRPr sz="1200"/>
            </a:lvl1pPr>
          </a:lstStyle>
          <a:p>
            <a:pPr rtl="0"/>
            <a:r>
              <a:rPr lang="ro-RO" noProof="0"/>
              <a:t>Faceți clic pe pictogramă pentru a adăuga o imagine</a:t>
            </a:r>
            <a:endParaRPr lang="ro-RO" noProof="0" dirty="0"/>
          </a:p>
        </p:txBody>
      </p:sp>
      <p:cxnSp>
        <p:nvCxnSpPr>
          <p:cNvPr id="17" name="Conector drept 16">
            <a:extLst>
              <a:ext uri="{FF2B5EF4-FFF2-40B4-BE49-F238E27FC236}">
                <a16:creationId xmlns:a16="http://schemas.microsoft.com/office/drawing/2014/main" id="{6150998C-CF95-4C6F-8962-8EB2DB30177D}"/>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F86A2ACD-8CF5-48A3-A678-E213A809B332}"/>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o-RO" noProof="0" dirty="0"/>
          </a:p>
        </p:txBody>
      </p:sp>
      <p:cxnSp>
        <p:nvCxnSpPr>
          <p:cNvPr id="19" name="Conector drept 18">
            <a:extLst>
              <a:ext uri="{FF2B5EF4-FFF2-40B4-BE49-F238E27FC236}">
                <a16:creationId xmlns:a16="http://schemas.microsoft.com/office/drawing/2014/main" id="{F00811BB-0E37-4D70-84A5-97B3FBEDCBE6}"/>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D03B3046-0457-4D23-8E0C-64E3FCD620BB}"/>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o-RO" noProof="0" dirty="0"/>
          </a:p>
        </p:txBody>
      </p:sp>
      <p:grpSp>
        <p:nvGrpSpPr>
          <p:cNvPr id="4" name="Grup 3">
            <a:extLst>
              <a:ext uri="{FF2B5EF4-FFF2-40B4-BE49-F238E27FC236}">
                <a16:creationId xmlns:a16="http://schemas.microsoft.com/office/drawing/2014/main" id="{908B302A-0F76-466E-9FCE-DCEECCBCF6C9}"/>
              </a:ext>
            </a:extLst>
          </p:cNvPr>
          <p:cNvGrpSpPr/>
          <p:nvPr userDrawn="1"/>
        </p:nvGrpSpPr>
        <p:grpSpPr>
          <a:xfrm>
            <a:off x="5367320" y="1509426"/>
            <a:ext cx="1403327" cy="100800"/>
            <a:chOff x="5345460" y="1509426"/>
            <a:chExt cx="1403327" cy="100800"/>
          </a:xfrm>
        </p:grpSpPr>
        <p:grpSp>
          <p:nvGrpSpPr>
            <p:cNvPr id="11" name="Grup 10">
              <a:extLst>
                <a:ext uri="{FF2B5EF4-FFF2-40B4-BE49-F238E27FC236}">
                  <a16:creationId xmlns:a16="http://schemas.microsoft.com/office/drawing/2014/main" id="{59E4D57E-4989-4939-A31F-637543FAB606}"/>
                </a:ext>
              </a:extLst>
            </p:cNvPr>
            <p:cNvGrpSpPr/>
            <p:nvPr userDrawn="1"/>
          </p:nvGrpSpPr>
          <p:grpSpPr>
            <a:xfrm flipH="1">
              <a:off x="5345460" y="1509426"/>
              <a:ext cx="1395946" cy="100800"/>
              <a:chOff x="2124376" y="3240138"/>
              <a:chExt cx="910184" cy="100800"/>
            </a:xfrm>
          </p:grpSpPr>
          <p:cxnSp>
            <p:nvCxnSpPr>
              <p:cNvPr id="12" name="Conector drept 11">
                <a:extLst>
                  <a:ext uri="{FF2B5EF4-FFF2-40B4-BE49-F238E27FC236}">
                    <a16:creationId xmlns:a16="http://schemas.microsoft.com/office/drawing/2014/main" id="{370B72A7-B625-48B8-88E6-BCE2A4DD531E}"/>
                  </a:ext>
                </a:extLst>
              </p:cNvPr>
              <p:cNvCxnSpPr/>
              <p:nvPr userDrawn="1"/>
            </p:nvCxnSpPr>
            <p:spPr>
              <a:xfrm>
                <a:off x="2124376" y="3290538"/>
                <a:ext cx="859382"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01ED729F-F8A5-4244-9776-4935C260F11F}"/>
                  </a:ext>
                </a:extLst>
              </p:cNvPr>
              <p:cNvSpPr/>
              <p:nvPr userDrawn="1"/>
            </p:nvSpPr>
            <p:spPr>
              <a:xfrm>
                <a:off x="2968836" y="3240138"/>
                <a:ext cx="65724"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ro-RO" noProof="0" dirty="0"/>
              </a:p>
            </p:txBody>
          </p:sp>
        </p:grpSp>
        <p:sp>
          <p:nvSpPr>
            <p:cNvPr id="21" name="Oval 20">
              <a:extLst>
                <a:ext uri="{FF2B5EF4-FFF2-40B4-BE49-F238E27FC236}">
                  <a16:creationId xmlns:a16="http://schemas.microsoft.com/office/drawing/2014/main" id="{427C0C4F-6341-4BE0-931E-AAA6EA2AF137}"/>
                </a:ext>
              </a:extLst>
            </p:cNvPr>
            <p:cNvSpPr/>
            <p:nvPr userDrawn="1"/>
          </p:nvSpPr>
          <p:spPr>
            <a:xfrm flipH="1">
              <a:off x="6647986" y="1509426"/>
              <a:ext cx="100801"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ro-RO" noProof="0" dirty="0"/>
            </a:p>
          </p:txBody>
        </p:sp>
      </p:grpSp>
    </p:spTree>
    <p:extLst>
      <p:ext uri="{BB962C8B-B14F-4D97-AF65-F5344CB8AC3E}">
        <p14:creationId xmlns:p14="http://schemas.microsoft.com/office/powerpoint/2010/main" val="257644894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Aspect conținut mărturii">
    <p:spTree>
      <p:nvGrpSpPr>
        <p:cNvPr id="1" name=""/>
        <p:cNvGrpSpPr/>
        <p:nvPr/>
      </p:nvGrpSpPr>
      <p:grpSpPr>
        <a:xfrm>
          <a:off x="0" y="0"/>
          <a:ext cx="0" cy="0"/>
          <a:chOff x="0" y="0"/>
          <a:chExt cx="0" cy="0"/>
        </a:xfrm>
      </p:grpSpPr>
      <p:sp>
        <p:nvSpPr>
          <p:cNvPr id="15" name="Dreptunghi 14">
            <a:extLst>
              <a:ext uri="{FF2B5EF4-FFF2-40B4-BE49-F238E27FC236}">
                <a16:creationId xmlns:a16="http://schemas.microsoft.com/office/drawing/2014/main" id="{E8E3FDB8-6D5C-48FE-99EA-7EC60F4D819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endParaRPr lang="ro-RO" noProof="0" dirty="0"/>
          </a:p>
        </p:txBody>
      </p:sp>
      <p:sp>
        <p:nvSpPr>
          <p:cNvPr id="5" name="Substituent dată 4">
            <a:extLst>
              <a:ext uri="{FF2B5EF4-FFF2-40B4-BE49-F238E27FC236}">
                <a16:creationId xmlns:a16="http://schemas.microsoft.com/office/drawing/2014/main" id="{2D9775F3-A041-479A-8038-652B7D9C72E9}"/>
              </a:ext>
            </a:extLst>
          </p:cNvPr>
          <p:cNvSpPr>
            <a:spLocks noGrp="1"/>
          </p:cNvSpPr>
          <p:nvPr>
            <p:ph type="dt" sz="half" idx="10"/>
          </p:nvPr>
        </p:nvSpPr>
        <p:spPr/>
        <p:txBody>
          <a:bodyPr rtlCol="0"/>
          <a:lstStyle/>
          <a:p>
            <a:pPr rtl="0"/>
            <a:r>
              <a:rPr lang="ro-RO" noProof="0" dirty="0"/>
              <a:t>DD.MM.20XX</a:t>
            </a:r>
          </a:p>
        </p:txBody>
      </p:sp>
      <p:sp>
        <p:nvSpPr>
          <p:cNvPr id="6" name="Substituent subsol 5">
            <a:extLst>
              <a:ext uri="{FF2B5EF4-FFF2-40B4-BE49-F238E27FC236}">
                <a16:creationId xmlns:a16="http://schemas.microsoft.com/office/drawing/2014/main" id="{29BEDD04-BE4E-4B91-B13E-0C4FB3E1658F}"/>
              </a:ext>
            </a:extLst>
          </p:cNvPr>
          <p:cNvSpPr>
            <a:spLocks noGrp="1"/>
          </p:cNvSpPr>
          <p:nvPr>
            <p:ph type="ftr" sz="quarter" idx="11"/>
          </p:nvPr>
        </p:nvSpPr>
        <p:spPr/>
        <p:txBody>
          <a:bodyPr rtlCol="0"/>
          <a:lstStyle/>
          <a:p>
            <a:pPr rtl="0"/>
            <a:r>
              <a:rPr lang="ro-RO" noProof="0" dirty="0"/>
              <a:t>ADĂUGAREA UNUI SUBSOL</a:t>
            </a:r>
          </a:p>
        </p:txBody>
      </p:sp>
      <p:sp>
        <p:nvSpPr>
          <p:cNvPr id="7" name="Substituent număr diapozitiv 6">
            <a:extLst>
              <a:ext uri="{FF2B5EF4-FFF2-40B4-BE49-F238E27FC236}">
                <a16:creationId xmlns:a16="http://schemas.microsoft.com/office/drawing/2014/main" id="{306DF5D8-12DC-494E-B0F1-2E9C86A14544}"/>
              </a:ext>
            </a:extLst>
          </p:cNvPr>
          <p:cNvSpPr>
            <a:spLocks noGrp="1"/>
          </p:cNvSpPr>
          <p:nvPr>
            <p:ph type="sldNum" sz="quarter" idx="12"/>
          </p:nvPr>
        </p:nvSpPr>
        <p:spPr/>
        <p:txBody>
          <a:bodyPr rtlCol="0"/>
          <a:lstStyle/>
          <a:p>
            <a:pPr rtl="0"/>
            <a:fld id="{8D581BC7-E183-40DB-AC97-C19EA4EB8894}" type="slidenum">
              <a:rPr lang="ro-RO" noProof="0" smtClean="0"/>
              <a:t>‹#›</a:t>
            </a:fld>
            <a:endParaRPr lang="ro-RO" noProof="0" dirty="0"/>
          </a:p>
        </p:txBody>
      </p:sp>
      <p:sp>
        <p:nvSpPr>
          <p:cNvPr id="8" name="Titlu 1">
            <a:extLst>
              <a:ext uri="{FF2B5EF4-FFF2-40B4-BE49-F238E27FC236}">
                <a16:creationId xmlns:a16="http://schemas.microsoft.com/office/drawing/2014/main" id="{ABF87C9E-53A2-4DE1-89DC-3907BE2E3D3C}"/>
              </a:ext>
            </a:extLst>
          </p:cNvPr>
          <p:cNvSpPr>
            <a:spLocks noGrp="1"/>
          </p:cNvSpPr>
          <p:nvPr>
            <p:ph type="title" hasCustomPrompt="1"/>
          </p:nvPr>
        </p:nvSpPr>
        <p:spPr>
          <a:xfrm>
            <a:off x="5104263" y="707529"/>
            <a:ext cx="6310887" cy="569086"/>
          </a:xfrm>
        </p:spPr>
        <p:txBody>
          <a:bodyPr lIns="0" tIns="0" rIns="0" bIns="0" rtlCol="0" anchor="b">
            <a:normAutofit/>
          </a:bodyPr>
          <a:lstStyle>
            <a:lvl1pPr algn="r">
              <a:defRPr sz="3600"/>
            </a:lvl1pPr>
          </a:lstStyle>
          <a:p>
            <a:pPr rtl="0"/>
            <a:r>
              <a:rPr lang="ro-RO" noProof="0" dirty="0"/>
              <a:t>MĂRTURII</a:t>
            </a:r>
          </a:p>
        </p:txBody>
      </p:sp>
      <p:sp>
        <p:nvSpPr>
          <p:cNvPr id="10" name="Substituent imagine 10">
            <a:extLst>
              <a:ext uri="{FF2B5EF4-FFF2-40B4-BE49-F238E27FC236}">
                <a16:creationId xmlns:a16="http://schemas.microsoft.com/office/drawing/2014/main" id="{A541F291-2E4B-474E-9ED0-55C97A2A066D}"/>
              </a:ext>
            </a:extLst>
          </p:cNvPr>
          <p:cNvSpPr>
            <a:spLocks noGrp="1"/>
          </p:cNvSpPr>
          <p:nvPr>
            <p:ph type="pic" sz="quarter" idx="13"/>
          </p:nvPr>
        </p:nvSpPr>
        <p:spPr>
          <a:xfrm>
            <a:off x="831850" y="859665"/>
            <a:ext cx="1078992" cy="548640"/>
          </a:xfrm>
        </p:spPr>
        <p:txBody>
          <a:bodyPr rtlCol="0" anchor="ctr" anchorCtr="0">
            <a:normAutofit/>
          </a:bodyPr>
          <a:lstStyle>
            <a:lvl1pPr marL="0" indent="0" algn="ctr">
              <a:buNone/>
              <a:defRPr sz="1200"/>
            </a:lvl1pPr>
          </a:lstStyle>
          <a:p>
            <a:pPr rtl="0"/>
            <a:r>
              <a:rPr lang="ro-RO" noProof="0"/>
              <a:t>Faceți clic pe pictogramă pentru a adăuga o imagine</a:t>
            </a:r>
            <a:endParaRPr lang="ro-RO" noProof="0" dirty="0"/>
          </a:p>
        </p:txBody>
      </p:sp>
      <p:grpSp>
        <p:nvGrpSpPr>
          <p:cNvPr id="11" name="Grup 10">
            <a:extLst>
              <a:ext uri="{FF2B5EF4-FFF2-40B4-BE49-F238E27FC236}">
                <a16:creationId xmlns:a16="http://schemas.microsoft.com/office/drawing/2014/main" id="{59E4D57E-4989-4939-A31F-637543FAB606}"/>
              </a:ext>
            </a:extLst>
          </p:cNvPr>
          <p:cNvGrpSpPr/>
          <p:nvPr userDrawn="1"/>
        </p:nvGrpSpPr>
        <p:grpSpPr>
          <a:xfrm flipH="1">
            <a:off x="9396169" y="1375202"/>
            <a:ext cx="2795833" cy="100800"/>
            <a:chOff x="675502" y="3240138"/>
            <a:chExt cx="1745623" cy="100800"/>
          </a:xfrm>
        </p:grpSpPr>
        <p:cxnSp>
          <p:nvCxnSpPr>
            <p:cNvPr id="12" name="Conector drept 11">
              <a:extLst>
                <a:ext uri="{FF2B5EF4-FFF2-40B4-BE49-F238E27FC236}">
                  <a16:creationId xmlns:a16="http://schemas.microsoft.com/office/drawing/2014/main" id="{370B72A7-B625-48B8-88E6-BCE2A4DD531E}"/>
                </a:ext>
              </a:extLst>
            </p:cNvPr>
            <p:cNvCxnSpPr>
              <a:cxnSpLocks/>
            </p:cNvCxnSpPr>
            <p:nvPr userDrawn="1"/>
          </p:nvCxnSpPr>
          <p:spPr>
            <a:xfrm>
              <a:off x="675502" y="3290538"/>
              <a:ext cx="1712761"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01ED729F-F8A5-4244-9776-4935C260F11F}"/>
                </a:ext>
              </a:extLst>
            </p:cNvPr>
            <p:cNvSpPr/>
            <p:nvPr userDrawn="1"/>
          </p:nvSpPr>
          <p:spPr>
            <a:xfrm>
              <a:off x="2355401" y="3240138"/>
              <a:ext cx="65724"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ro-RO" noProof="0" dirty="0"/>
            </a:p>
          </p:txBody>
        </p:sp>
      </p:grpSp>
      <p:cxnSp>
        <p:nvCxnSpPr>
          <p:cNvPr id="17" name="Conector drept 16">
            <a:extLst>
              <a:ext uri="{FF2B5EF4-FFF2-40B4-BE49-F238E27FC236}">
                <a16:creationId xmlns:a16="http://schemas.microsoft.com/office/drawing/2014/main" id="{6150998C-CF95-4C6F-8962-8EB2DB30177D}"/>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F86A2ACD-8CF5-48A3-A678-E213A809B332}"/>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o-RO" noProof="0" dirty="0"/>
          </a:p>
        </p:txBody>
      </p:sp>
      <p:cxnSp>
        <p:nvCxnSpPr>
          <p:cNvPr id="19" name="Conector drept 18">
            <a:extLst>
              <a:ext uri="{FF2B5EF4-FFF2-40B4-BE49-F238E27FC236}">
                <a16:creationId xmlns:a16="http://schemas.microsoft.com/office/drawing/2014/main" id="{F00811BB-0E37-4D70-84A5-97B3FBEDCBE6}"/>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D03B3046-0457-4D23-8E0C-64E3FCD620BB}"/>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o-RO" noProof="0" dirty="0"/>
          </a:p>
        </p:txBody>
      </p:sp>
      <p:sp>
        <p:nvSpPr>
          <p:cNvPr id="40" name="Substituent text 2">
            <a:extLst>
              <a:ext uri="{FF2B5EF4-FFF2-40B4-BE49-F238E27FC236}">
                <a16:creationId xmlns:a16="http://schemas.microsoft.com/office/drawing/2014/main" id="{4A98AB01-9578-4430-96AD-F434AF0CDA20}"/>
              </a:ext>
            </a:extLst>
          </p:cNvPr>
          <p:cNvSpPr>
            <a:spLocks noGrp="1"/>
          </p:cNvSpPr>
          <p:nvPr>
            <p:ph type="body" idx="34" hasCustomPrompt="1"/>
          </p:nvPr>
        </p:nvSpPr>
        <p:spPr>
          <a:xfrm>
            <a:off x="822459" y="4996962"/>
            <a:ext cx="1625324" cy="328343"/>
          </a:xfrm>
        </p:spPr>
        <p:txBody>
          <a:bodyPr lIns="0" tIns="0" rIns="0" bIns="0" rtlCol="0">
            <a:normAutofit/>
          </a:bodyPr>
          <a:lstStyle>
            <a:lvl1pPr marL="0" indent="0">
              <a:lnSpc>
                <a:spcPct val="100000"/>
              </a:lnSpc>
              <a:spcBef>
                <a:spcPts val="600"/>
              </a:spcBef>
              <a:buClr>
                <a:schemeClr val="tx1"/>
              </a:buClr>
              <a:buFont typeface="Courier New" panose="02070309020205020404" pitchFamily="49" charset="0"/>
              <a:buNone/>
              <a:defRPr sz="1600" i="1">
                <a:solidFill>
                  <a:schemeClr val="tx1"/>
                </a:solidFill>
                <a:latin typeface="+mn-lt"/>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Titlu client</a:t>
            </a:r>
          </a:p>
        </p:txBody>
      </p:sp>
      <p:sp>
        <p:nvSpPr>
          <p:cNvPr id="41" name="Substituent text 2">
            <a:extLst>
              <a:ext uri="{FF2B5EF4-FFF2-40B4-BE49-F238E27FC236}">
                <a16:creationId xmlns:a16="http://schemas.microsoft.com/office/drawing/2014/main" id="{EF9D60F2-A1FB-4A95-997B-A4F1723AC1EC}"/>
              </a:ext>
            </a:extLst>
          </p:cNvPr>
          <p:cNvSpPr>
            <a:spLocks noGrp="1"/>
          </p:cNvSpPr>
          <p:nvPr>
            <p:ph type="body" idx="35" hasCustomPrompt="1"/>
          </p:nvPr>
        </p:nvSpPr>
        <p:spPr>
          <a:xfrm>
            <a:off x="822459" y="4191894"/>
            <a:ext cx="1625324" cy="720726"/>
          </a:xfrm>
        </p:spPr>
        <p:txBody>
          <a:bodyPr lIns="0" tIns="0" rIns="0" bIns="0" rtlCol="0" anchor="b"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Tahoma" panose="020B060403050404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Editare coordonator</a:t>
            </a:r>
            <a:br>
              <a:rPr lang="ro-RO" noProof="0" dirty="0"/>
            </a:br>
            <a:r>
              <a:rPr lang="ro-RO" noProof="0" dirty="0"/>
              <a:t>text</a:t>
            </a:r>
          </a:p>
        </p:txBody>
      </p:sp>
      <p:sp>
        <p:nvSpPr>
          <p:cNvPr id="42" name="Substituent imagine 2">
            <a:extLst>
              <a:ext uri="{FF2B5EF4-FFF2-40B4-BE49-F238E27FC236}">
                <a16:creationId xmlns:a16="http://schemas.microsoft.com/office/drawing/2014/main" id="{76A56D2A-42F0-40C5-96D7-B1AC33152A85}"/>
              </a:ext>
            </a:extLst>
          </p:cNvPr>
          <p:cNvSpPr>
            <a:spLocks noGrp="1"/>
          </p:cNvSpPr>
          <p:nvPr>
            <p:ph type="pic" sz="quarter" idx="36"/>
          </p:nvPr>
        </p:nvSpPr>
        <p:spPr>
          <a:xfrm>
            <a:off x="2447783" y="4435460"/>
            <a:ext cx="1106424" cy="1106423"/>
          </a:xfrm>
          <a:prstGeom prst="ellipse">
            <a:avLst/>
          </a:prstGeom>
          <a:ln w="12700">
            <a:solidFill>
              <a:schemeClr val="bg1">
                <a:lumMod val="50000"/>
                <a:lumOff val="50000"/>
              </a:schemeClr>
            </a:solidFill>
          </a:ln>
        </p:spPr>
        <p:txBody>
          <a:bodyPr rtlCol="0" anchor="ctr" anchorCtr="0">
            <a:normAutofit/>
          </a:bodyPr>
          <a:lstStyle>
            <a:lvl1pPr marL="0" indent="0" algn="ctr">
              <a:buNone/>
              <a:defRPr sz="1400"/>
            </a:lvl1pPr>
          </a:lstStyle>
          <a:p>
            <a:pPr rtl="0"/>
            <a:r>
              <a:rPr lang="ro-RO" noProof="0"/>
              <a:t>Faceți clic pe pictogramă pentru a adăuga o imagine</a:t>
            </a:r>
            <a:endParaRPr lang="ro-RO" noProof="0" dirty="0"/>
          </a:p>
        </p:txBody>
      </p:sp>
      <p:cxnSp>
        <p:nvCxnSpPr>
          <p:cNvPr id="43" name="Conector drept 42">
            <a:extLst>
              <a:ext uri="{FF2B5EF4-FFF2-40B4-BE49-F238E27FC236}">
                <a16:creationId xmlns:a16="http://schemas.microsoft.com/office/drawing/2014/main" id="{CF6D1C91-9136-4678-A712-92BE9B3902C4}"/>
              </a:ext>
            </a:extLst>
          </p:cNvPr>
          <p:cNvCxnSpPr>
            <a:cxnSpLocks/>
          </p:cNvCxnSpPr>
          <p:nvPr userDrawn="1"/>
        </p:nvCxnSpPr>
        <p:spPr>
          <a:xfrm flipV="1">
            <a:off x="3000995" y="3984820"/>
            <a:ext cx="0" cy="442551"/>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4" name="Substituent text 3">
            <a:extLst>
              <a:ext uri="{FF2B5EF4-FFF2-40B4-BE49-F238E27FC236}">
                <a16:creationId xmlns:a16="http://schemas.microsoft.com/office/drawing/2014/main" id="{F2D92A7B-1C40-4AEB-92C3-C35F8C01F1FA}"/>
              </a:ext>
            </a:extLst>
          </p:cNvPr>
          <p:cNvSpPr>
            <a:spLocks noGrp="1"/>
          </p:cNvSpPr>
          <p:nvPr>
            <p:ph type="body" sz="quarter" idx="49"/>
          </p:nvPr>
        </p:nvSpPr>
        <p:spPr>
          <a:xfrm>
            <a:off x="803253" y="1769589"/>
            <a:ext cx="3044973" cy="2212848"/>
          </a:xfrm>
          <a:custGeom>
            <a:avLst/>
            <a:gdLst>
              <a:gd name="connsiteX0" fmla="*/ 0 w 3044952"/>
              <a:gd name="connsiteY0" fmla="*/ 368815 h 2212848"/>
              <a:gd name="connsiteX1" fmla="*/ 368815 w 3044952"/>
              <a:gd name="connsiteY1" fmla="*/ 0 h 2212848"/>
              <a:gd name="connsiteX2" fmla="*/ 2676137 w 3044952"/>
              <a:gd name="connsiteY2" fmla="*/ 0 h 2212848"/>
              <a:gd name="connsiteX3" fmla="*/ 3044952 w 3044952"/>
              <a:gd name="connsiteY3" fmla="*/ 368815 h 2212848"/>
              <a:gd name="connsiteX4" fmla="*/ 3044952 w 3044952"/>
              <a:gd name="connsiteY4" fmla="*/ 1844033 h 2212848"/>
              <a:gd name="connsiteX5" fmla="*/ 2676137 w 3044952"/>
              <a:gd name="connsiteY5" fmla="*/ 2212848 h 2212848"/>
              <a:gd name="connsiteX6" fmla="*/ 368815 w 3044952"/>
              <a:gd name="connsiteY6" fmla="*/ 2212848 h 2212848"/>
              <a:gd name="connsiteX7" fmla="*/ 0 w 3044952"/>
              <a:gd name="connsiteY7" fmla="*/ 1844033 h 2212848"/>
              <a:gd name="connsiteX8" fmla="*/ 0 w 3044952"/>
              <a:gd name="connsiteY8" fmla="*/ 368815 h 2212848"/>
              <a:gd name="connsiteX0" fmla="*/ 0 w 3044952"/>
              <a:gd name="connsiteY0" fmla="*/ 368815 h 2212848"/>
              <a:gd name="connsiteX1" fmla="*/ 254515 w 3044952"/>
              <a:gd name="connsiteY1" fmla="*/ 0 h 2212848"/>
              <a:gd name="connsiteX2" fmla="*/ 2676137 w 3044952"/>
              <a:gd name="connsiteY2" fmla="*/ 0 h 2212848"/>
              <a:gd name="connsiteX3" fmla="*/ 3044952 w 3044952"/>
              <a:gd name="connsiteY3" fmla="*/ 368815 h 2212848"/>
              <a:gd name="connsiteX4" fmla="*/ 3044952 w 3044952"/>
              <a:gd name="connsiteY4" fmla="*/ 1844033 h 2212848"/>
              <a:gd name="connsiteX5" fmla="*/ 2676137 w 3044952"/>
              <a:gd name="connsiteY5" fmla="*/ 2212848 h 2212848"/>
              <a:gd name="connsiteX6" fmla="*/ 368815 w 3044952"/>
              <a:gd name="connsiteY6" fmla="*/ 2212848 h 2212848"/>
              <a:gd name="connsiteX7" fmla="*/ 0 w 3044952"/>
              <a:gd name="connsiteY7" fmla="*/ 1844033 h 2212848"/>
              <a:gd name="connsiteX8" fmla="*/ 0 w 3044952"/>
              <a:gd name="connsiteY8" fmla="*/ 368815 h 2212848"/>
              <a:gd name="connsiteX0" fmla="*/ 0 w 3044952"/>
              <a:gd name="connsiteY0" fmla="*/ 368815 h 2212848"/>
              <a:gd name="connsiteX1" fmla="*/ 254515 w 3044952"/>
              <a:gd name="connsiteY1" fmla="*/ 0 h 2212848"/>
              <a:gd name="connsiteX2" fmla="*/ 2842392 w 3044952"/>
              <a:gd name="connsiteY2" fmla="*/ 0 h 2212848"/>
              <a:gd name="connsiteX3" fmla="*/ 3044952 w 3044952"/>
              <a:gd name="connsiteY3" fmla="*/ 368815 h 2212848"/>
              <a:gd name="connsiteX4" fmla="*/ 3044952 w 3044952"/>
              <a:gd name="connsiteY4" fmla="*/ 1844033 h 2212848"/>
              <a:gd name="connsiteX5" fmla="*/ 2676137 w 3044952"/>
              <a:gd name="connsiteY5" fmla="*/ 2212848 h 2212848"/>
              <a:gd name="connsiteX6" fmla="*/ 368815 w 3044952"/>
              <a:gd name="connsiteY6" fmla="*/ 2212848 h 2212848"/>
              <a:gd name="connsiteX7" fmla="*/ 0 w 3044952"/>
              <a:gd name="connsiteY7" fmla="*/ 1844033 h 2212848"/>
              <a:gd name="connsiteX8" fmla="*/ 0 w 3044952"/>
              <a:gd name="connsiteY8" fmla="*/ 368815 h 2212848"/>
              <a:gd name="connsiteX0" fmla="*/ 21 w 3044973"/>
              <a:gd name="connsiteY0" fmla="*/ 368815 h 2212848"/>
              <a:gd name="connsiteX1" fmla="*/ 197386 w 3044973"/>
              <a:gd name="connsiteY1" fmla="*/ 0 h 2212848"/>
              <a:gd name="connsiteX2" fmla="*/ 2842413 w 3044973"/>
              <a:gd name="connsiteY2" fmla="*/ 0 h 2212848"/>
              <a:gd name="connsiteX3" fmla="*/ 3044973 w 3044973"/>
              <a:gd name="connsiteY3" fmla="*/ 368815 h 2212848"/>
              <a:gd name="connsiteX4" fmla="*/ 3044973 w 3044973"/>
              <a:gd name="connsiteY4" fmla="*/ 1844033 h 2212848"/>
              <a:gd name="connsiteX5" fmla="*/ 2676158 w 3044973"/>
              <a:gd name="connsiteY5" fmla="*/ 2212848 h 2212848"/>
              <a:gd name="connsiteX6" fmla="*/ 368836 w 3044973"/>
              <a:gd name="connsiteY6" fmla="*/ 2212848 h 2212848"/>
              <a:gd name="connsiteX7" fmla="*/ 21 w 3044973"/>
              <a:gd name="connsiteY7" fmla="*/ 1844033 h 2212848"/>
              <a:gd name="connsiteX8" fmla="*/ 21 w 3044973"/>
              <a:gd name="connsiteY8" fmla="*/ 368815 h 2212848"/>
              <a:gd name="connsiteX0" fmla="*/ 21 w 3044973"/>
              <a:gd name="connsiteY0" fmla="*/ 368815 h 2212848"/>
              <a:gd name="connsiteX1" fmla="*/ 197386 w 3044973"/>
              <a:gd name="connsiteY1" fmla="*/ 0 h 2212848"/>
              <a:gd name="connsiteX2" fmla="*/ 2842413 w 3044973"/>
              <a:gd name="connsiteY2" fmla="*/ 0 h 2212848"/>
              <a:gd name="connsiteX3" fmla="*/ 3044973 w 3044973"/>
              <a:gd name="connsiteY3" fmla="*/ 368815 h 2212848"/>
              <a:gd name="connsiteX4" fmla="*/ 3044973 w 3044973"/>
              <a:gd name="connsiteY4" fmla="*/ 1844033 h 2212848"/>
              <a:gd name="connsiteX5" fmla="*/ 2676158 w 3044973"/>
              <a:gd name="connsiteY5" fmla="*/ 2212848 h 2212848"/>
              <a:gd name="connsiteX6" fmla="*/ 233754 w 3044973"/>
              <a:gd name="connsiteY6" fmla="*/ 2207652 h 2212848"/>
              <a:gd name="connsiteX7" fmla="*/ 21 w 3044973"/>
              <a:gd name="connsiteY7" fmla="*/ 1844033 h 2212848"/>
              <a:gd name="connsiteX8" fmla="*/ 21 w 3044973"/>
              <a:gd name="connsiteY8" fmla="*/ 368815 h 2212848"/>
              <a:gd name="connsiteX0" fmla="*/ 21 w 3044973"/>
              <a:gd name="connsiteY0" fmla="*/ 368815 h 2212848"/>
              <a:gd name="connsiteX1" fmla="*/ 197386 w 3044973"/>
              <a:gd name="connsiteY1" fmla="*/ 0 h 2212848"/>
              <a:gd name="connsiteX2" fmla="*/ 2842413 w 3044973"/>
              <a:gd name="connsiteY2" fmla="*/ 0 h 2212848"/>
              <a:gd name="connsiteX3" fmla="*/ 3044973 w 3044973"/>
              <a:gd name="connsiteY3" fmla="*/ 368815 h 2212848"/>
              <a:gd name="connsiteX4" fmla="*/ 3044973 w 3044973"/>
              <a:gd name="connsiteY4" fmla="*/ 1844033 h 2212848"/>
              <a:gd name="connsiteX5" fmla="*/ 2842413 w 3044973"/>
              <a:gd name="connsiteY5" fmla="*/ 2212848 h 2212848"/>
              <a:gd name="connsiteX6" fmla="*/ 233754 w 3044973"/>
              <a:gd name="connsiteY6" fmla="*/ 2207652 h 2212848"/>
              <a:gd name="connsiteX7" fmla="*/ 21 w 3044973"/>
              <a:gd name="connsiteY7" fmla="*/ 1844033 h 2212848"/>
              <a:gd name="connsiteX8" fmla="*/ 21 w 3044973"/>
              <a:gd name="connsiteY8" fmla="*/ 368815 h 2212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44973" h="2212848">
                <a:moveTo>
                  <a:pt x="21" y="368815"/>
                </a:moveTo>
                <a:cubicBezTo>
                  <a:pt x="21" y="165124"/>
                  <a:pt x="-6305" y="0"/>
                  <a:pt x="197386" y="0"/>
                </a:cubicBezTo>
                <a:lnTo>
                  <a:pt x="2842413" y="0"/>
                </a:lnTo>
                <a:cubicBezTo>
                  <a:pt x="3046104" y="0"/>
                  <a:pt x="3044973" y="165124"/>
                  <a:pt x="3044973" y="368815"/>
                </a:cubicBezTo>
                <a:lnTo>
                  <a:pt x="3044973" y="1844033"/>
                </a:lnTo>
                <a:cubicBezTo>
                  <a:pt x="3044973" y="2047724"/>
                  <a:pt x="3046104" y="2212848"/>
                  <a:pt x="2842413" y="2212848"/>
                </a:cubicBezTo>
                <a:lnTo>
                  <a:pt x="233754" y="2207652"/>
                </a:lnTo>
                <a:cubicBezTo>
                  <a:pt x="30063" y="2207652"/>
                  <a:pt x="21" y="2047724"/>
                  <a:pt x="21" y="1844033"/>
                </a:cubicBezTo>
                <a:lnTo>
                  <a:pt x="21" y="368815"/>
                </a:lnTo>
                <a:close/>
              </a:path>
            </a:pathLst>
          </a:custGeom>
          <a:ln>
            <a:solidFill>
              <a:schemeClr val="bg1">
                <a:lumMod val="50000"/>
                <a:lumOff val="50000"/>
              </a:schemeClr>
            </a:solidFill>
          </a:ln>
        </p:spPr>
        <p:txBody>
          <a:bodyPr lIns="216000" tIns="180000" rIns="216000" bIns="180000" rtlCol="0">
            <a:normAutofit/>
          </a:bodyPr>
          <a:lstStyle>
            <a:lvl1pPr marL="0" indent="0">
              <a:buNone/>
              <a:defRPr sz="1400">
                <a:solidFill>
                  <a:schemeClr val="tx2"/>
                </a:solidFill>
              </a:defRPr>
            </a:lvl1pPr>
          </a:lstStyle>
          <a:p>
            <a:pPr lvl="0" rtl="0"/>
            <a:r>
              <a:rPr lang="ro-RO" noProof="0"/>
              <a:t>Faceţi clic pentru a edita Master stiluri text</a:t>
            </a:r>
          </a:p>
        </p:txBody>
      </p:sp>
      <p:sp>
        <p:nvSpPr>
          <p:cNvPr id="24" name="Oval 23">
            <a:extLst>
              <a:ext uri="{FF2B5EF4-FFF2-40B4-BE49-F238E27FC236}">
                <a16:creationId xmlns:a16="http://schemas.microsoft.com/office/drawing/2014/main" id="{F2E312F1-B417-47B6-97E4-7CCA31034F82}"/>
              </a:ext>
            </a:extLst>
          </p:cNvPr>
          <p:cNvSpPr/>
          <p:nvPr userDrawn="1"/>
        </p:nvSpPr>
        <p:spPr>
          <a:xfrm>
            <a:off x="2950595" y="3930376"/>
            <a:ext cx="100800"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ro-RO" noProof="0" dirty="0"/>
          </a:p>
        </p:txBody>
      </p:sp>
      <p:sp>
        <p:nvSpPr>
          <p:cNvPr id="58" name="Substituent text 2">
            <a:extLst>
              <a:ext uri="{FF2B5EF4-FFF2-40B4-BE49-F238E27FC236}">
                <a16:creationId xmlns:a16="http://schemas.microsoft.com/office/drawing/2014/main" id="{13DB5D84-04D8-4536-A06B-AED76E7C51D7}"/>
              </a:ext>
            </a:extLst>
          </p:cNvPr>
          <p:cNvSpPr>
            <a:spLocks noGrp="1"/>
          </p:cNvSpPr>
          <p:nvPr>
            <p:ph type="body" idx="50" hasCustomPrompt="1"/>
          </p:nvPr>
        </p:nvSpPr>
        <p:spPr>
          <a:xfrm>
            <a:off x="4586638" y="4996962"/>
            <a:ext cx="1625324" cy="328343"/>
          </a:xfrm>
        </p:spPr>
        <p:txBody>
          <a:bodyPr lIns="0" tIns="0" rIns="0" bIns="0" rtlCol="0">
            <a:normAutofit/>
          </a:bodyPr>
          <a:lstStyle>
            <a:lvl1pPr marL="0" indent="0">
              <a:lnSpc>
                <a:spcPct val="100000"/>
              </a:lnSpc>
              <a:spcBef>
                <a:spcPts val="600"/>
              </a:spcBef>
              <a:buClr>
                <a:schemeClr val="tx1"/>
              </a:buClr>
              <a:buFont typeface="Courier New" panose="02070309020205020404" pitchFamily="49" charset="0"/>
              <a:buNone/>
              <a:defRPr sz="1600" i="1">
                <a:solidFill>
                  <a:schemeClr val="tx1"/>
                </a:solidFill>
                <a:latin typeface="+mn-lt"/>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Titlu client</a:t>
            </a:r>
          </a:p>
        </p:txBody>
      </p:sp>
      <p:sp>
        <p:nvSpPr>
          <p:cNvPr id="59" name="Substituent text 2">
            <a:extLst>
              <a:ext uri="{FF2B5EF4-FFF2-40B4-BE49-F238E27FC236}">
                <a16:creationId xmlns:a16="http://schemas.microsoft.com/office/drawing/2014/main" id="{3AB0AC7E-7919-422E-95A1-82E8B125756D}"/>
              </a:ext>
            </a:extLst>
          </p:cNvPr>
          <p:cNvSpPr>
            <a:spLocks noGrp="1"/>
          </p:cNvSpPr>
          <p:nvPr>
            <p:ph type="body" idx="51" hasCustomPrompt="1"/>
          </p:nvPr>
        </p:nvSpPr>
        <p:spPr>
          <a:xfrm>
            <a:off x="4586638" y="4191894"/>
            <a:ext cx="1625324" cy="720726"/>
          </a:xfrm>
        </p:spPr>
        <p:txBody>
          <a:bodyPr lIns="0" tIns="0" rIns="0" bIns="0" rtlCol="0" anchor="b"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Tahoma" panose="020B060403050404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Editare coordonator</a:t>
            </a:r>
            <a:br>
              <a:rPr lang="ro-RO" noProof="0" dirty="0"/>
            </a:br>
            <a:r>
              <a:rPr lang="ro-RO" noProof="0" dirty="0"/>
              <a:t>text</a:t>
            </a:r>
          </a:p>
        </p:txBody>
      </p:sp>
      <p:sp>
        <p:nvSpPr>
          <p:cNvPr id="60" name="Substituent imagine 2">
            <a:extLst>
              <a:ext uri="{FF2B5EF4-FFF2-40B4-BE49-F238E27FC236}">
                <a16:creationId xmlns:a16="http://schemas.microsoft.com/office/drawing/2014/main" id="{B44FD76B-D1AE-458B-AF32-E4AA246B0881}"/>
              </a:ext>
            </a:extLst>
          </p:cNvPr>
          <p:cNvSpPr>
            <a:spLocks noGrp="1"/>
          </p:cNvSpPr>
          <p:nvPr>
            <p:ph type="pic" sz="quarter" idx="52"/>
          </p:nvPr>
        </p:nvSpPr>
        <p:spPr>
          <a:xfrm>
            <a:off x="6211962" y="4435460"/>
            <a:ext cx="1106424" cy="1106423"/>
          </a:xfrm>
          <a:prstGeom prst="ellipse">
            <a:avLst/>
          </a:prstGeom>
          <a:ln w="12700">
            <a:solidFill>
              <a:schemeClr val="bg1">
                <a:lumMod val="50000"/>
                <a:lumOff val="50000"/>
              </a:schemeClr>
            </a:solidFill>
          </a:ln>
        </p:spPr>
        <p:txBody>
          <a:bodyPr rtlCol="0" anchor="ctr" anchorCtr="0">
            <a:normAutofit/>
          </a:bodyPr>
          <a:lstStyle>
            <a:lvl1pPr marL="0" indent="0" algn="ctr">
              <a:buNone/>
              <a:defRPr sz="1400"/>
            </a:lvl1pPr>
          </a:lstStyle>
          <a:p>
            <a:pPr rtl="0"/>
            <a:r>
              <a:rPr lang="ro-RO" noProof="0"/>
              <a:t>Faceți clic pe pictogramă pentru a adăuga o imagine</a:t>
            </a:r>
            <a:endParaRPr lang="ro-RO" noProof="0" dirty="0"/>
          </a:p>
        </p:txBody>
      </p:sp>
      <p:cxnSp>
        <p:nvCxnSpPr>
          <p:cNvPr id="61" name="Conector drept 60">
            <a:extLst>
              <a:ext uri="{FF2B5EF4-FFF2-40B4-BE49-F238E27FC236}">
                <a16:creationId xmlns:a16="http://schemas.microsoft.com/office/drawing/2014/main" id="{07D22CD4-7F86-495D-B381-7D706058B916}"/>
              </a:ext>
            </a:extLst>
          </p:cNvPr>
          <p:cNvCxnSpPr>
            <a:cxnSpLocks/>
          </p:cNvCxnSpPr>
          <p:nvPr userDrawn="1"/>
        </p:nvCxnSpPr>
        <p:spPr>
          <a:xfrm flipV="1">
            <a:off x="6765174" y="3984820"/>
            <a:ext cx="0" cy="442551"/>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62" name="Substituent text 3">
            <a:extLst>
              <a:ext uri="{FF2B5EF4-FFF2-40B4-BE49-F238E27FC236}">
                <a16:creationId xmlns:a16="http://schemas.microsoft.com/office/drawing/2014/main" id="{1BA0EB90-BA97-4A18-AD3D-1E839B636DEB}"/>
              </a:ext>
            </a:extLst>
          </p:cNvPr>
          <p:cNvSpPr>
            <a:spLocks noGrp="1"/>
          </p:cNvSpPr>
          <p:nvPr>
            <p:ph type="body" sz="quarter" idx="53"/>
          </p:nvPr>
        </p:nvSpPr>
        <p:spPr>
          <a:xfrm>
            <a:off x="4567432" y="1769589"/>
            <a:ext cx="3044973" cy="2212848"/>
          </a:xfrm>
          <a:custGeom>
            <a:avLst/>
            <a:gdLst>
              <a:gd name="connsiteX0" fmla="*/ 0 w 3044952"/>
              <a:gd name="connsiteY0" fmla="*/ 368815 h 2212848"/>
              <a:gd name="connsiteX1" fmla="*/ 368815 w 3044952"/>
              <a:gd name="connsiteY1" fmla="*/ 0 h 2212848"/>
              <a:gd name="connsiteX2" fmla="*/ 2676137 w 3044952"/>
              <a:gd name="connsiteY2" fmla="*/ 0 h 2212848"/>
              <a:gd name="connsiteX3" fmla="*/ 3044952 w 3044952"/>
              <a:gd name="connsiteY3" fmla="*/ 368815 h 2212848"/>
              <a:gd name="connsiteX4" fmla="*/ 3044952 w 3044952"/>
              <a:gd name="connsiteY4" fmla="*/ 1844033 h 2212848"/>
              <a:gd name="connsiteX5" fmla="*/ 2676137 w 3044952"/>
              <a:gd name="connsiteY5" fmla="*/ 2212848 h 2212848"/>
              <a:gd name="connsiteX6" fmla="*/ 368815 w 3044952"/>
              <a:gd name="connsiteY6" fmla="*/ 2212848 h 2212848"/>
              <a:gd name="connsiteX7" fmla="*/ 0 w 3044952"/>
              <a:gd name="connsiteY7" fmla="*/ 1844033 h 2212848"/>
              <a:gd name="connsiteX8" fmla="*/ 0 w 3044952"/>
              <a:gd name="connsiteY8" fmla="*/ 368815 h 2212848"/>
              <a:gd name="connsiteX0" fmla="*/ 0 w 3044952"/>
              <a:gd name="connsiteY0" fmla="*/ 368815 h 2212848"/>
              <a:gd name="connsiteX1" fmla="*/ 254515 w 3044952"/>
              <a:gd name="connsiteY1" fmla="*/ 0 h 2212848"/>
              <a:gd name="connsiteX2" fmla="*/ 2676137 w 3044952"/>
              <a:gd name="connsiteY2" fmla="*/ 0 h 2212848"/>
              <a:gd name="connsiteX3" fmla="*/ 3044952 w 3044952"/>
              <a:gd name="connsiteY3" fmla="*/ 368815 h 2212848"/>
              <a:gd name="connsiteX4" fmla="*/ 3044952 w 3044952"/>
              <a:gd name="connsiteY4" fmla="*/ 1844033 h 2212848"/>
              <a:gd name="connsiteX5" fmla="*/ 2676137 w 3044952"/>
              <a:gd name="connsiteY5" fmla="*/ 2212848 h 2212848"/>
              <a:gd name="connsiteX6" fmla="*/ 368815 w 3044952"/>
              <a:gd name="connsiteY6" fmla="*/ 2212848 h 2212848"/>
              <a:gd name="connsiteX7" fmla="*/ 0 w 3044952"/>
              <a:gd name="connsiteY7" fmla="*/ 1844033 h 2212848"/>
              <a:gd name="connsiteX8" fmla="*/ 0 w 3044952"/>
              <a:gd name="connsiteY8" fmla="*/ 368815 h 2212848"/>
              <a:gd name="connsiteX0" fmla="*/ 0 w 3044952"/>
              <a:gd name="connsiteY0" fmla="*/ 368815 h 2212848"/>
              <a:gd name="connsiteX1" fmla="*/ 254515 w 3044952"/>
              <a:gd name="connsiteY1" fmla="*/ 0 h 2212848"/>
              <a:gd name="connsiteX2" fmla="*/ 2842392 w 3044952"/>
              <a:gd name="connsiteY2" fmla="*/ 0 h 2212848"/>
              <a:gd name="connsiteX3" fmla="*/ 3044952 w 3044952"/>
              <a:gd name="connsiteY3" fmla="*/ 368815 h 2212848"/>
              <a:gd name="connsiteX4" fmla="*/ 3044952 w 3044952"/>
              <a:gd name="connsiteY4" fmla="*/ 1844033 h 2212848"/>
              <a:gd name="connsiteX5" fmla="*/ 2676137 w 3044952"/>
              <a:gd name="connsiteY5" fmla="*/ 2212848 h 2212848"/>
              <a:gd name="connsiteX6" fmla="*/ 368815 w 3044952"/>
              <a:gd name="connsiteY6" fmla="*/ 2212848 h 2212848"/>
              <a:gd name="connsiteX7" fmla="*/ 0 w 3044952"/>
              <a:gd name="connsiteY7" fmla="*/ 1844033 h 2212848"/>
              <a:gd name="connsiteX8" fmla="*/ 0 w 3044952"/>
              <a:gd name="connsiteY8" fmla="*/ 368815 h 2212848"/>
              <a:gd name="connsiteX0" fmla="*/ 21 w 3044973"/>
              <a:gd name="connsiteY0" fmla="*/ 368815 h 2212848"/>
              <a:gd name="connsiteX1" fmla="*/ 197386 w 3044973"/>
              <a:gd name="connsiteY1" fmla="*/ 0 h 2212848"/>
              <a:gd name="connsiteX2" fmla="*/ 2842413 w 3044973"/>
              <a:gd name="connsiteY2" fmla="*/ 0 h 2212848"/>
              <a:gd name="connsiteX3" fmla="*/ 3044973 w 3044973"/>
              <a:gd name="connsiteY3" fmla="*/ 368815 h 2212848"/>
              <a:gd name="connsiteX4" fmla="*/ 3044973 w 3044973"/>
              <a:gd name="connsiteY4" fmla="*/ 1844033 h 2212848"/>
              <a:gd name="connsiteX5" fmla="*/ 2676158 w 3044973"/>
              <a:gd name="connsiteY5" fmla="*/ 2212848 h 2212848"/>
              <a:gd name="connsiteX6" fmla="*/ 368836 w 3044973"/>
              <a:gd name="connsiteY6" fmla="*/ 2212848 h 2212848"/>
              <a:gd name="connsiteX7" fmla="*/ 21 w 3044973"/>
              <a:gd name="connsiteY7" fmla="*/ 1844033 h 2212848"/>
              <a:gd name="connsiteX8" fmla="*/ 21 w 3044973"/>
              <a:gd name="connsiteY8" fmla="*/ 368815 h 2212848"/>
              <a:gd name="connsiteX0" fmla="*/ 21 w 3044973"/>
              <a:gd name="connsiteY0" fmla="*/ 368815 h 2212848"/>
              <a:gd name="connsiteX1" fmla="*/ 197386 w 3044973"/>
              <a:gd name="connsiteY1" fmla="*/ 0 h 2212848"/>
              <a:gd name="connsiteX2" fmla="*/ 2842413 w 3044973"/>
              <a:gd name="connsiteY2" fmla="*/ 0 h 2212848"/>
              <a:gd name="connsiteX3" fmla="*/ 3044973 w 3044973"/>
              <a:gd name="connsiteY3" fmla="*/ 368815 h 2212848"/>
              <a:gd name="connsiteX4" fmla="*/ 3044973 w 3044973"/>
              <a:gd name="connsiteY4" fmla="*/ 1844033 h 2212848"/>
              <a:gd name="connsiteX5" fmla="*/ 2676158 w 3044973"/>
              <a:gd name="connsiteY5" fmla="*/ 2212848 h 2212848"/>
              <a:gd name="connsiteX6" fmla="*/ 233754 w 3044973"/>
              <a:gd name="connsiteY6" fmla="*/ 2207652 h 2212848"/>
              <a:gd name="connsiteX7" fmla="*/ 21 w 3044973"/>
              <a:gd name="connsiteY7" fmla="*/ 1844033 h 2212848"/>
              <a:gd name="connsiteX8" fmla="*/ 21 w 3044973"/>
              <a:gd name="connsiteY8" fmla="*/ 368815 h 2212848"/>
              <a:gd name="connsiteX0" fmla="*/ 21 w 3044973"/>
              <a:gd name="connsiteY0" fmla="*/ 368815 h 2212848"/>
              <a:gd name="connsiteX1" fmla="*/ 197386 w 3044973"/>
              <a:gd name="connsiteY1" fmla="*/ 0 h 2212848"/>
              <a:gd name="connsiteX2" fmla="*/ 2842413 w 3044973"/>
              <a:gd name="connsiteY2" fmla="*/ 0 h 2212848"/>
              <a:gd name="connsiteX3" fmla="*/ 3044973 w 3044973"/>
              <a:gd name="connsiteY3" fmla="*/ 368815 h 2212848"/>
              <a:gd name="connsiteX4" fmla="*/ 3044973 w 3044973"/>
              <a:gd name="connsiteY4" fmla="*/ 1844033 h 2212848"/>
              <a:gd name="connsiteX5" fmla="*/ 2842413 w 3044973"/>
              <a:gd name="connsiteY5" fmla="*/ 2212848 h 2212848"/>
              <a:gd name="connsiteX6" fmla="*/ 233754 w 3044973"/>
              <a:gd name="connsiteY6" fmla="*/ 2207652 h 2212848"/>
              <a:gd name="connsiteX7" fmla="*/ 21 w 3044973"/>
              <a:gd name="connsiteY7" fmla="*/ 1844033 h 2212848"/>
              <a:gd name="connsiteX8" fmla="*/ 21 w 3044973"/>
              <a:gd name="connsiteY8" fmla="*/ 368815 h 2212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44973" h="2212848">
                <a:moveTo>
                  <a:pt x="21" y="368815"/>
                </a:moveTo>
                <a:cubicBezTo>
                  <a:pt x="21" y="165124"/>
                  <a:pt x="-6305" y="0"/>
                  <a:pt x="197386" y="0"/>
                </a:cubicBezTo>
                <a:lnTo>
                  <a:pt x="2842413" y="0"/>
                </a:lnTo>
                <a:cubicBezTo>
                  <a:pt x="3046104" y="0"/>
                  <a:pt x="3044973" y="165124"/>
                  <a:pt x="3044973" y="368815"/>
                </a:cubicBezTo>
                <a:lnTo>
                  <a:pt x="3044973" y="1844033"/>
                </a:lnTo>
                <a:cubicBezTo>
                  <a:pt x="3044973" y="2047724"/>
                  <a:pt x="3046104" y="2212848"/>
                  <a:pt x="2842413" y="2212848"/>
                </a:cubicBezTo>
                <a:lnTo>
                  <a:pt x="233754" y="2207652"/>
                </a:lnTo>
                <a:cubicBezTo>
                  <a:pt x="30063" y="2207652"/>
                  <a:pt x="21" y="2047724"/>
                  <a:pt x="21" y="1844033"/>
                </a:cubicBezTo>
                <a:lnTo>
                  <a:pt x="21" y="368815"/>
                </a:lnTo>
                <a:close/>
              </a:path>
            </a:pathLst>
          </a:custGeom>
          <a:ln>
            <a:solidFill>
              <a:schemeClr val="bg1">
                <a:lumMod val="50000"/>
                <a:lumOff val="50000"/>
              </a:schemeClr>
            </a:solidFill>
          </a:ln>
        </p:spPr>
        <p:txBody>
          <a:bodyPr lIns="216000" tIns="180000" rIns="216000" bIns="180000" rtlCol="0">
            <a:normAutofit/>
          </a:bodyPr>
          <a:lstStyle>
            <a:lvl1pPr marL="0" indent="0">
              <a:buNone/>
              <a:defRPr sz="1400">
                <a:solidFill>
                  <a:schemeClr val="tx2"/>
                </a:solidFill>
              </a:defRPr>
            </a:lvl1pPr>
          </a:lstStyle>
          <a:p>
            <a:pPr lvl="0" rtl="0"/>
            <a:r>
              <a:rPr lang="ro-RO" noProof="0"/>
              <a:t>Faceţi clic pentru a edita Master stiluri text</a:t>
            </a:r>
          </a:p>
        </p:txBody>
      </p:sp>
      <p:sp>
        <p:nvSpPr>
          <p:cNvPr id="63" name="Oval 62">
            <a:extLst>
              <a:ext uri="{FF2B5EF4-FFF2-40B4-BE49-F238E27FC236}">
                <a16:creationId xmlns:a16="http://schemas.microsoft.com/office/drawing/2014/main" id="{ED057A87-963C-4F8A-BD4C-959BF8AF699B}"/>
              </a:ext>
            </a:extLst>
          </p:cNvPr>
          <p:cNvSpPr/>
          <p:nvPr userDrawn="1"/>
        </p:nvSpPr>
        <p:spPr>
          <a:xfrm>
            <a:off x="6714774" y="3930376"/>
            <a:ext cx="100800"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ro-RO" noProof="0" dirty="0"/>
          </a:p>
        </p:txBody>
      </p:sp>
      <p:sp>
        <p:nvSpPr>
          <p:cNvPr id="64" name="Substituent text 2">
            <a:extLst>
              <a:ext uri="{FF2B5EF4-FFF2-40B4-BE49-F238E27FC236}">
                <a16:creationId xmlns:a16="http://schemas.microsoft.com/office/drawing/2014/main" id="{B6BAFE05-9EC0-4C3C-AB0F-89A83361452F}"/>
              </a:ext>
            </a:extLst>
          </p:cNvPr>
          <p:cNvSpPr>
            <a:spLocks noGrp="1"/>
          </p:cNvSpPr>
          <p:nvPr>
            <p:ph type="body" idx="54" hasCustomPrompt="1"/>
          </p:nvPr>
        </p:nvSpPr>
        <p:spPr>
          <a:xfrm>
            <a:off x="8350818" y="4992196"/>
            <a:ext cx="1625324" cy="328343"/>
          </a:xfrm>
        </p:spPr>
        <p:txBody>
          <a:bodyPr lIns="0" tIns="0" rIns="0" bIns="0" rtlCol="0">
            <a:normAutofit/>
          </a:bodyPr>
          <a:lstStyle>
            <a:lvl1pPr marL="0" indent="0">
              <a:lnSpc>
                <a:spcPct val="100000"/>
              </a:lnSpc>
              <a:spcBef>
                <a:spcPts val="600"/>
              </a:spcBef>
              <a:buClr>
                <a:schemeClr val="tx1"/>
              </a:buClr>
              <a:buFont typeface="Courier New" panose="02070309020205020404" pitchFamily="49" charset="0"/>
              <a:buNone/>
              <a:defRPr sz="1600" i="1">
                <a:solidFill>
                  <a:schemeClr val="tx1"/>
                </a:solidFill>
                <a:latin typeface="+mn-lt"/>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Titlu client</a:t>
            </a:r>
          </a:p>
        </p:txBody>
      </p:sp>
      <p:sp>
        <p:nvSpPr>
          <p:cNvPr id="65" name="Substituent text 2">
            <a:extLst>
              <a:ext uri="{FF2B5EF4-FFF2-40B4-BE49-F238E27FC236}">
                <a16:creationId xmlns:a16="http://schemas.microsoft.com/office/drawing/2014/main" id="{290BF8E2-78CA-4427-9231-3C5EDC272DEE}"/>
              </a:ext>
            </a:extLst>
          </p:cNvPr>
          <p:cNvSpPr>
            <a:spLocks noGrp="1"/>
          </p:cNvSpPr>
          <p:nvPr>
            <p:ph type="body" idx="55" hasCustomPrompt="1"/>
          </p:nvPr>
        </p:nvSpPr>
        <p:spPr>
          <a:xfrm>
            <a:off x="8350818" y="4187128"/>
            <a:ext cx="1625324" cy="720726"/>
          </a:xfrm>
        </p:spPr>
        <p:txBody>
          <a:bodyPr lIns="0" tIns="0" rIns="0" bIns="0" rtlCol="0" anchor="b"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Tahoma" panose="020B060403050404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Editare coordonator</a:t>
            </a:r>
            <a:br>
              <a:rPr lang="ro-RO" noProof="0" dirty="0"/>
            </a:br>
            <a:r>
              <a:rPr lang="ro-RO" noProof="0" dirty="0"/>
              <a:t>text</a:t>
            </a:r>
          </a:p>
        </p:txBody>
      </p:sp>
      <p:sp>
        <p:nvSpPr>
          <p:cNvPr id="66" name="Substituent imagine 2">
            <a:extLst>
              <a:ext uri="{FF2B5EF4-FFF2-40B4-BE49-F238E27FC236}">
                <a16:creationId xmlns:a16="http://schemas.microsoft.com/office/drawing/2014/main" id="{ACA8732F-AB9E-4253-BB5A-5ADD5BA9B153}"/>
              </a:ext>
            </a:extLst>
          </p:cNvPr>
          <p:cNvSpPr>
            <a:spLocks noGrp="1"/>
          </p:cNvSpPr>
          <p:nvPr>
            <p:ph type="pic" sz="quarter" idx="56"/>
          </p:nvPr>
        </p:nvSpPr>
        <p:spPr>
          <a:xfrm>
            <a:off x="9976142" y="4430694"/>
            <a:ext cx="1106424" cy="1106423"/>
          </a:xfrm>
          <a:prstGeom prst="ellipse">
            <a:avLst/>
          </a:prstGeom>
          <a:ln w="12700">
            <a:solidFill>
              <a:schemeClr val="bg1">
                <a:lumMod val="50000"/>
                <a:lumOff val="50000"/>
              </a:schemeClr>
            </a:solidFill>
          </a:ln>
        </p:spPr>
        <p:txBody>
          <a:bodyPr rtlCol="0" anchor="ctr" anchorCtr="0">
            <a:normAutofit/>
          </a:bodyPr>
          <a:lstStyle>
            <a:lvl1pPr marL="0" indent="0" algn="ctr">
              <a:buNone/>
              <a:defRPr sz="1400"/>
            </a:lvl1pPr>
          </a:lstStyle>
          <a:p>
            <a:pPr rtl="0"/>
            <a:r>
              <a:rPr lang="ro-RO" noProof="0"/>
              <a:t>Faceți clic pe pictogramă pentru a adăuga o imagine</a:t>
            </a:r>
            <a:endParaRPr lang="ro-RO" noProof="0" dirty="0"/>
          </a:p>
        </p:txBody>
      </p:sp>
      <p:cxnSp>
        <p:nvCxnSpPr>
          <p:cNvPr id="67" name="Conector drept 66">
            <a:extLst>
              <a:ext uri="{FF2B5EF4-FFF2-40B4-BE49-F238E27FC236}">
                <a16:creationId xmlns:a16="http://schemas.microsoft.com/office/drawing/2014/main" id="{BB9A566A-8C97-4AE6-B9EF-701587499889}"/>
              </a:ext>
            </a:extLst>
          </p:cNvPr>
          <p:cNvCxnSpPr>
            <a:cxnSpLocks/>
          </p:cNvCxnSpPr>
          <p:nvPr userDrawn="1"/>
        </p:nvCxnSpPr>
        <p:spPr>
          <a:xfrm flipV="1">
            <a:off x="10529354" y="3980054"/>
            <a:ext cx="0" cy="442551"/>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68" name="Substituent text 3">
            <a:extLst>
              <a:ext uri="{FF2B5EF4-FFF2-40B4-BE49-F238E27FC236}">
                <a16:creationId xmlns:a16="http://schemas.microsoft.com/office/drawing/2014/main" id="{45B69021-5E85-4B37-B529-366AC57512FD}"/>
              </a:ext>
            </a:extLst>
          </p:cNvPr>
          <p:cNvSpPr>
            <a:spLocks noGrp="1"/>
          </p:cNvSpPr>
          <p:nvPr>
            <p:ph type="body" sz="quarter" idx="57"/>
          </p:nvPr>
        </p:nvSpPr>
        <p:spPr>
          <a:xfrm>
            <a:off x="8331612" y="1769589"/>
            <a:ext cx="3044973" cy="2212848"/>
          </a:xfrm>
          <a:custGeom>
            <a:avLst/>
            <a:gdLst>
              <a:gd name="connsiteX0" fmla="*/ 0 w 3044952"/>
              <a:gd name="connsiteY0" fmla="*/ 368815 h 2212848"/>
              <a:gd name="connsiteX1" fmla="*/ 368815 w 3044952"/>
              <a:gd name="connsiteY1" fmla="*/ 0 h 2212848"/>
              <a:gd name="connsiteX2" fmla="*/ 2676137 w 3044952"/>
              <a:gd name="connsiteY2" fmla="*/ 0 h 2212848"/>
              <a:gd name="connsiteX3" fmla="*/ 3044952 w 3044952"/>
              <a:gd name="connsiteY3" fmla="*/ 368815 h 2212848"/>
              <a:gd name="connsiteX4" fmla="*/ 3044952 w 3044952"/>
              <a:gd name="connsiteY4" fmla="*/ 1844033 h 2212848"/>
              <a:gd name="connsiteX5" fmla="*/ 2676137 w 3044952"/>
              <a:gd name="connsiteY5" fmla="*/ 2212848 h 2212848"/>
              <a:gd name="connsiteX6" fmla="*/ 368815 w 3044952"/>
              <a:gd name="connsiteY6" fmla="*/ 2212848 h 2212848"/>
              <a:gd name="connsiteX7" fmla="*/ 0 w 3044952"/>
              <a:gd name="connsiteY7" fmla="*/ 1844033 h 2212848"/>
              <a:gd name="connsiteX8" fmla="*/ 0 w 3044952"/>
              <a:gd name="connsiteY8" fmla="*/ 368815 h 2212848"/>
              <a:gd name="connsiteX0" fmla="*/ 0 w 3044952"/>
              <a:gd name="connsiteY0" fmla="*/ 368815 h 2212848"/>
              <a:gd name="connsiteX1" fmla="*/ 254515 w 3044952"/>
              <a:gd name="connsiteY1" fmla="*/ 0 h 2212848"/>
              <a:gd name="connsiteX2" fmla="*/ 2676137 w 3044952"/>
              <a:gd name="connsiteY2" fmla="*/ 0 h 2212848"/>
              <a:gd name="connsiteX3" fmla="*/ 3044952 w 3044952"/>
              <a:gd name="connsiteY3" fmla="*/ 368815 h 2212848"/>
              <a:gd name="connsiteX4" fmla="*/ 3044952 w 3044952"/>
              <a:gd name="connsiteY4" fmla="*/ 1844033 h 2212848"/>
              <a:gd name="connsiteX5" fmla="*/ 2676137 w 3044952"/>
              <a:gd name="connsiteY5" fmla="*/ 2212848 h 2212848"/>
              <a:gd name="connsiteX6" fmla="*/ 368815 w 3044952"/>
              <a:gd name="connsiteY6" fmla="*/ 2212848 h 2212848"/>
              <a:gd name="connsiteX7" fmla="*/ 0 w 3044952"/>
              <a:gd name="connsiteY7" fmla="*/ 1844033 h 2212848"/>
              <a:gd name="connsiteX8" fmla="*/ 0 w 3044952"/>
              <a:gd name="connsiteY8" fmla="*/ 368815 h 2212848"/>
              <a:gd name="connsiteX0" fmla="*/ 0 w 3044952"/>
              <a:gd name="connsiteY0" fmla="*/ 368815 h 2212848"/>
              <a:gd name="connsiteX1" fmla="*/ 254515 w 3044952"/>
              <a:gd name="connsiteY1" fmla="*/ 0 h 2212848"/>
              <a:gd name="connsiteX2" fmla="*/ 2842392 w 3044952"/>
              <a:gd name="connsiteY2" fmla="*/ 0 h 2212848"/>
              <a:gd name="connsiteX3" fmla="*/ 3044952 w 3044952"/>
              <a:gd name="connsiteY3" fmla="*/ 368815 h 2212848"/>
              <a:gd name="connsiteX4" fmla="*/ 3044952 w 3044952"/>
              <a:gd name="connsiteY4" fmla="*/ 1844033 h 2212848"/>
              <a:gd name="connsiteX5" fmla="*/ 2676137 w 3044952"/>
              <a:gd name="connsiteY5" fmla="*/ 2212848 h 2212848"/>
              <a:gd name="connsiteX6" fmla="*/ 368815 w 3044952"/>
              <a:gd name="connsiteY6" fmla="*/ 2212848 h 2212848"/>
              <a:gd name="connsiteX7" fmla="*/ 0 w 3044952"/>
              <a:gd name="connsiteY7" fmla="*/ 1844033 h 2212848"/>
              <a:gd name="connsiteX8" fmla="*/ 0 w 3044952"/>
              <a:gd name="connsiteY8" fmla="*/ 368815 h 2212848"/>
              <a:gd name="connsiteX0" fmla="*/ 21 w 3044973"/>
              <a:gd name="connsiteY0" fmla="*/ 368815 h 2212848"/>
              <a:gd name="connsiteX1" fmla="*/ 197386 w 3044973"/>
              <a:gd name="connsiteY1" fmla="*/ 0 h 2212848"/>
              <a:gd name="connsiteX2" fmla="*/ 2842413 w 3044973"/>
              <a:gd name="connsiteY2" fmla="*/ 0 h 2212848"/>
              <a:gd name="connsiteX3" fmla="*/ 3044973 w 3044973"/>
              <a:gd name="connsiteY3" fmla="*/ 368815 h 2212848"/>
              <a:gd name="connsiteX4" fmla="*/ 3044973 w 3044973"/>
              <a:gd name="connsiteY4" fmla="*/ 1844033 h 2212848"/>
              <a:gd name="connsiteX5" fmla="*/ 2676158 w 3044973"/>
              <a:gd name="connsiteY5" fmla="*/ 2212848 h 2212848"/>
              <a:gd name="connsiteX6" fmla="*/ 368836 w 3044973"/>
              <a:gd name="connsiteY6" fmla="*/ 2212848 h 2212848"/>
              <a:gd name="connsiteX7" fmla="*/ 21 w 3044973"/>
              <a:gd name="connsiteY7" fmla="*/ 1844033 h 2212848"/>
              <a:gd name="connsiteX8" fmla="*/ 21 w 3044973"/>
              <a:gd name="connsiteY8" fmla="*/ 368815 h 2212848"/>
              <a:gd name="connsiteX0" fmla="*/ 21 w 3044973"/>
              <a:gd name="connsiteY0" fmla="*/ 368815 h 2212848"/>
              <a:gd name="connsiteX1" fmla="*/ 197386 w 3044973"/>
              <a:gd name="connsiteY1" fmla="*/ 0 h 2212848"/>
              <a:gd name="connsiteX2" fmla="*/ 2842413 w 3044973"/>
              <a:gd name="connsiteY2" fmla="*/ 0 h 2212848"/>
              <a:gd name="connsiteX3" fmla="*/ 3044973 w 3044973"/>
              <a:gd name="connsiteY3" fmla="*/ 368815 h 2212848"/>
              <a:gd name="connsiteX4" fmla="*/ 3044973 w 3044973"/>
              <a:gd name="connsiteY4" fmla="*/ 1844033 h 2212848"/>
              <a:gd name="connsiteX5" fmla="*/ 2676158 w 3044973"/>
              <a:gd name="connsiteY5" fmla="*/ 2212848 h 2212848"/>
              <a:gd name="connsiteX6" fmla="*/ 233754 w 3044973"/>
              <a:gd name="connsiteY6" fmla="*/ 2207652 h 2212848"/>
              <a:gd name="connsiteX7" fmla="*/ 21 w 3044973"/>
              <a:gd name="connsiteY7" fmla="*/ 1844033 h 2212848"/>
              <a:gd name="connsiteX8" fmla="*/ 21 w 3044973"/>
              <a:gd name="connsiteY8" fmla="*/ 368815 h 2212848"/>
              <a:gd name="connsiteX0" fmla="*/ 21 w 3044973"/>
              <a:gd name="connsiteY0" fmla="*/ 368815 h 2212848"/>
              <a:gd name="connsiteX1" fmla="*/ 197386 w 3044973"/>
              <a:gd name="connsiteY1" fmla="*/ 0 h 2212848"/>
              <a:gd name="connsiteX2" fmla="*/ 2842413 w 3044973"/>
              <a:gd name="connsiteY2" fmla="*/ 0 h 2212848"/>
              <a:gd name="connsiteX3" fmla="*/ 3044973 w 3044973"/>
              <a:gd name="connsiteY3" fmla="*/ 368815 h 2212848"/>
              <a:gd name="connsiteX4" fmla="*/ 3044973 w 3044973"/>
              <a:gd name="connsiteY4" fmla="*/ 1844033 h 2212848"/>
              <a:gd name="connsiteX5" fmla="*/ 2842413 w 3044973"/>
              <a:gd name="connsiteY5" fmla="*/ 2212848 h 2212848"/>
              <a:gd name="connsiteX6" fmla="*/ 233754 w 3044973"/>
              <a:gd name="connsiteY6" fmla="*/ 2207652 h 2212848"/>
              <a:gd name="connsiteX7" fmla="*/ 21 w 3044973"/>
              <a:gd name="connsiteY7" fmla="*/ 1844033 h 2212848"/>
              <a:gd name="connsiteX8" fmla="*/ 21 w 3044973"/>
              <a:gd name="connsiteY8" fmla="*/ 368815 h 2212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44973" h="2212848">
                <a:moveTo>
                  <a:pt x="21" y="368815"/>
                </a:moveTo>
                <a:cubicBezTo>
                  <a:pt x="21" y="165124"/>
                  <a:pt x="-6305" y="0"/>
                  <a:pt x="197386" y="0"/>
                </a:cubicBezTo>
                <a:lnTo>
                  <a:pt x="2842413" y="0"/>
                </a:lnTo>
                <a:cubicBezTo>
                  <a:pt x="3046104" y="0"/>
                  <a:pt x="3044973" y="165124"/>
                  <a:pt x="3044973" y="368815"/>
                </a:cubicBezTo>
                <a:lnTo>
                  <a:pt x="3044973" y="1844033"/>
                </a:lnTo>
                <a:cubicBezTo>
                  <a:pt x="3044973" y="2047724"/>
                  <a:pt x="3046104" y="2212848"/>
                  <a:pt x="2842413" y="2212848"/>
                </a:cubicBezTo>
                <a:lnTo>
                  <a:pt x="233754" y="2207652"/>
                </a:lnTo>
                <a:cubicBezTo>
                  <a:pt x="30063" y="2207652"/>
                  <a:pt x="21" y="2047724"/>
                  <a:pt x="21" y="1844033"/>
                </a:cubicBezTo>
                <a:lnTo>
                  <a:pt x="21" y="368815"/>
                </a:lnTo>
                <a:close/>
              </a:path>
            </a:pathLst>
          </a:custGeom>
          <a:ln>
            <a:solidFill>
              <a:schemeClr val="bg1">
                <a:lumMod val="50000"/>
                <a:lumOff val="50000"/>
              </a:schemeClr>
            </a:solidFill>
          </a:ln>
        </p:spPr>
        <p:txBody>
          <a:bodyPr lIns="216000" tIns="180000" rIns="216000" bIns="180000" rtlCol="0">
            <a:normAutofit/>
          </a:bodyPr>
          <a:lstStyle>
            <a:lvl1pPr marL="0" indent="0">
              <a:buNone/>
              <a:defRPr sz="1400">
                <a:solidFill>
                  <a:schemeClr val="tx2"/>
                </a:solidFill>
              </a:defRPr>
            </a:lvl1pPr>
          </a:lstStyle>
          <a:p>
            <a:pPr lvl="0" rtl="0"/>
            <a:r>
              <a:rPr lang="ro-RO" noProof="0"/>
              <a:t>Faceţi clic pentru a edita Master stiluri text</a:t>
            </a:r>
          </a:p>
        </p:txBody>
      </p:sp>
      <p:sp>
        <p:nvSpPr>
          <p:cNvPr id="69" name="Oval 68">
            <a:extLst>
              <a:ext uri="{FF2B5EF4-FFF2-40B4-BE49-F238E27FC236}">
                <a16:creationId xmlns:a16="http://schemas.microsoft.com/office/drawing/2014/main" id="{E407CD49-808A-445A-96C0-E3083C9FB390}"/>
              </a:ext>
            </a:extLst>
          </p:cNvPr>
          <p:cNvSpPr/>
          <p:nvPr userDrawn="1"/>
        </p:nvSpPr>
        <p:spPr>
          <a:xfrm>
            <a:off x="10478954" y="3925610"/>
            <a:ext cx="100800"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ro-RO" noProof="0" dirty="0"/>
          </a:p>
        </p:txBody>
      </p:sp>
    </p:spTree>
    <p:extLst>
      <p:ext uri="{BB962C8B-B14F-4D97-AF65-F5344CB8AC3E}">
        <p14:creationId xmlns:p14="http://schemas.microsoft.com/office/powerpoint/2010/main" val="86413122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Aspect conținut de studiu de caz">
    <p:spTree>
      <p:nvGrpSpPr>
        <p:cNvPr id="1" name=""/>
        <p:cNvGrpSpPr/>
        <p:nvPr/>
      </p:nvGrpSpPr>
      <p:grpSpPr>
        <a:xfrm>
          <a:off x="0" y="0"/>
          <a:ext cx="0" cy="0"/>
          <a:chOff x="0" y="0"/>
          <a:chExt cx="0" cy="0"/>
        </a:xfrm>
      </p:grpSpPr>
      <p:sp>
        <p:nvSpPr>
          <p:cNvPr id="7" name="Dreptunghi 6">
            <a:extLst>
              <a:ext uri="{FF2B5EF4-FFF2-40B4-BE49-F238E27FC236}">
                <a16:creationId xmlns:a16="http://schemas.microsoft.com/office/drawing/2014/main" id="{09F1B35C-893A-4033-ADC0-2192AFA2927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endParaRPr lang="ro-RO" noProof="0" dirty="0"/>
          </a:p>
        </p:txBody>
      </p:sp>
      <p:sp>
        <p:nvSpPr>
          <p:cNvPr id="2" name="Titlu 1">
            <a:extLst>
              <a:ext uri="{FF2B5EF4-FFF2-40B4-BE49-F238E27FC236}">
                <a16:creationId xmlns:a16="http://schemas.microsoft.com/office/drawing/2014/main" id="{CD637DF8-B064-4F36-89F8-EBF538A2E7F2}"/>
              </a:ext>
            </a:extLst>
          </p:cNvPr>
          <p:cNvSpPr>
            <a:spLocks noGrp="1"/>
          </p:cNvSpPr>
          <p:nvPr>
            <p:ph type="title" hasCustomPrompt="1"/>
          </p:nvPr>
        </p:nvSpPr>
        <p:spPr>
          <a:xfrm>
            <a:off x="803276" y="1980591"/>
            <a:ext cx="4187903" cy="1177174"/>
          </a:xfrm>
        </p:spPr>
        <p:txBody>
          <a:bodyPr lIns="0" tIns="0" rIns="0" bIns="0" rtlCol="0" anchor="b">
            <a:normAutofit/>
          </a:bodyPr>
          <a:lstStyle>
            <a:lvl1pPr>
              <a:defRPr sz="3600"/>
            </a:lvl1pPr>
          </a:lstStyle>
          <a:p>
            <a:pPr rtl="0"/>
            <a:r>
              <a:rPr lang="ro-RO" noProof="0" dirty="0"/>
              <a:t>STUDIU DE CAZ</a:t>
            </a:r>
          </a:p>
        </p:txBody>
      </p:sp>
      <p:sp>
        <p:nvSpPr>
          <p:cNvPr id="3" name="Substituent text 2">
            <a:extLst>
              <a:ext uri="{FF2B5EF4-FFF2-40B4-BE49-F238E27FC236}">
                <a16:creationId xmlns:a16="http://schemas.microsoft.com/office/drawing/2014/main" id="{8A72532A-5006-46B7-AE99-3A6891CD0254}"/>
              </a:ext>
            </a:extLst>
          </p:cNvPr>
          <p:cNvSpPr>
            <a:spLocks noGrp="1"/>
          </p:cNvSpPr>
          <p:nvPr>
            <p:ph type="body" idx="1" hasCustomPrompt="1"/>
          </p:nvPr>
        </p:nvSpPr>
        <p:spPr>
          <a:xfrm>
            <a:off x="826770" y="3610893"/>
            <a:ext cx="4168311" cy="1897530"/>
          </a:xfrm>
        </p:spPr>
        <p:txBody>
          <a:bodyPr lIns="0" tIns="0" rIns="0" bIns="0" rtlCol="0">
            <a:normAutofit/>
          </a:bodyPr>
          <a:lstStyle>
            <a:lvl1pPr marL="0" indent="0">
              <a:lnSpc>
                <a:spcPct val="100000"/>
              </a:lnSpc>
              <a:buNone/>
              <a:defRPr sz="1800" b="1">
                <a:solidFill>
                  <a:schemeClr val="tx1"/>
                </a:solidFill>
                <a:latin typeface="+mn-lt"/>
                <a:cs typeface="Segoe UI Semibold" panose="020B07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sp>
        <p:nvSpPr>
          <p:cNvPr id="4" name="Substituent dată 3">
            <a:extLst>
              <a:ext uri="{FF2B5EF4-FFF2-40B4-BE49-F238E27FC236}">
                <a16:creationId xmlns:a16="http://schemas.microsoft.com/office/drawing/2014/main" id="{49EFC6D7-3241-401C-A16A-4A7CC2653954}"/>
              </a:ext>
            </a:extLst>
          </p:cNvPr>
          <p:cNvSpPr>
            <a:spLocks noGrp="1"/>
          </p:cNvSpPr>
          <p:nvPr>
            <p:ph type="dt" sz="half" idx="10"/>
          </p:nvPr>
        </p:nvSpPr>
        <p:spPr/>
        <p:txBody>
          <a:bodyPr rtlCol="0"/>
          <a:lstStyle/>
          <a:p>
            <a:pPr rtl="0"/>
            <a:r>
              <a:rPr lang="ro-RO" noProof="0" dirty="0"/>
              <a:t>DD.MM.20XX</a:t>
            </a:r>
          </a:p>
        </p:txBody>
      </p:sp>
      <p:sp>
        <p:nvSpPr>
          <p:cNvPr id="5" name="Substituent subsol 4">
            <a:extLst>
              <a:ext uri="{FF2B5EF4-FFF2-40B4-BE49-F238E27FC236}">
                <a16:creationId xmlns:a16="http://schemas.microsoft.com/office/drawing/2014/main" id="{F345D6DC-ABA5-4D00-9CD3-92FFDD1FA2DC}"/>
              </a:ext>
            </a:extLst>
          </p:cNvPr>
          <p:cNvSpPr>
            <a:spLocks noGrp="1"/>
          </p:cNvSpPr>
          <p:nvPr>
            <p:ph type="ftr" sz="quarter" idx="11"/>
          </p:nvPr>
        </p:nvSpPr>
        <p:spPr/>
        <p:txBody>
          <a:bodyPr rtlCol="0"/>
          <a:lstStyle/>
          <a:p>
            <a:pPr rtl="0"/>
            <a:r>
              <a:rPr lang="ro-RO" noProof="0" dirty="0"/>
              <a:t>ADĂUGAREA UNUI SUBSOL</a:t>
            </a:r>
          </a:p>
        </p:txBody>
      </p:sp>
      <p:sp>
        <p:nvSpPr>
          <p:cNvPr id="6" name="Substituent număr diapozitiv 5">
            <a:extLst>
              <a:ext uri="{FF2B5EF4-FFF2-40B4-BE49-F238E27FC236}">
                <a16:creationId xmlns:a16="http://schemas.microsoft.com/office/drawing/2014/main" id="{92459C86-0106-40E0-AA18-795EC5787677}"/>
              </a:ext>
            </a:extLst>
          </p:cNvPr>
          <p:cNvSpPr>
            <a:spLocks noGrp="1"/>
          </p:cNvSpPr>
          <p:nvPr>
            <p:ph type="sldNum" sz="quarter" idx="12"/>
          </p:nvPr>
        </p:nvSpPr>
        <p:spPr/>
        <p:txBody>
          <a:bodyPr rtlCol="0"/>
          <a:lstStyle/>
          <a:p>
            <a:pPr rtl="0"/>
            <a:fld id="{8D581BC7-E183-40DB-AC97-C19EA4EB8894}" type="slidenum">
              <a:rPr lang="ro-RO" noProof="0" smtClean="0"/>
              <a:t>‹#›</a:t>
            </a:fld>
            <a:endParaRPr lang="ro-RO" noProof="0" dirty="0"/>
          </a:p>
        </p:txBody>
      </p:sp>
      <p:sp>
        <p:nvSpPr>
          <p:cNvPr id="11" name="Substituent imagine 10">
            <a:extLst>
              <a:ext uri="{FF2B5EF4-FFF2-40B4-BE49-F238E27FC236}">
                <a16:creationId xmlns:a16="http://schemas.microsoft.com/office/drawing/2014/main" id="{6D14F7B3-A6CF-491C-9855-75B5784CC456}"/>
              </a:ext>
            </a:extLst>
          </p:cNvPr>
          <p:cNvSpPr>
            <a:spLocks noGrp="1"/>
          </p:cNvSpPr>
          <p:nvPr>
            <p:ph type="pic" sz="quarter" idx="13"/>
          </p:nvPr>
        </p:nvSpPr>
        <p:spPr>
          <a:xfrm>
            <a:off x="831850" y="859665"/>
            <a:ext cx="1078992" cy="548640"/>
          </a:xfrm>
        </p:spPr>
        <p:txBody>
          <a:bodyPr rtlCol="0" anchor="ctr" anchorCtr="0">
            <a:normAutofit/>
          </a:bodyPr>
          <a:lstStyle>
            <a:lvl1pPr marL="0" indent="0" algn="ctr">
              <a:buNone/>
              <a:defRPr sz="1200"/>
            </a:lvl1pPr>
          </a:lstStyle>
          <a:p>
            <a:pPr rtl="0"/>
            <a:r>
              <a:rPr lang="ro-RO" noProof="0"/>
              <a:t>Faceți clic pe pictogramă pentru a adăuga o imagine</a:t>
            </a:r>
            <a:endParaRPr lang="ro-RO" noProof="0" dirty="0"/>
          </a:p>
        </p:txBody>
      </p:sp>
      <p:grpSp>
        <p:nvGrpSpPr>
          <p:cNvPr id="15" name="Grup 14">
            <a:extLst>
              <a:ext uri="{FF2B5EF4-FFF2-40B4-BE49-F238E27FC236}">
                <a16:creationId xmlns:a16="http://schemas.microsoft.com/office/drawing/2014/main" id="{B7317392-EF87-4050-8BBE-32F74B0CF15A}"/>
              </a:ext>
            </a:extLst>
          </p:cNvPr>
          <p:cNvGrpSpPr/>
          <p:nvPr userDrawn="1"/>
        </p:nvGrpSpPr>
        <p:grpSpPr>
          <a:xfrm>
            <a:off x="0" y="3319328"/>
            <a:ext cx="3877785" cy="100800"/>
            <a:chOff x="-1228304" y="3240138"/>
            <a:chExt cx="3877785" cy="100800"/>
          </a:xfrm>
        </p:grpSpPr>
        <p:cxnSp>
          <p:nvCxnSpPr>
            <p:cNvPr id="13" name="Conector drept 12">
              <a:extLst>
                <a:ext uri="{FF2B5EF4-FFF2-40B4-BE49-F238E27FC236}">
                  <a16:creationId xmlns:a16="http://schemas.microsoft.com/office/drawing/2014/main" id="{785A4134-866D-4143-AC1E-8A2FFDB49855}"/>
                </a:ext>
              </a:extLst>
            </p:cNvPr>
            <p:cNvCxnSpPr>
              <a:cxnSpLocks/>
            </p:cNvCxnSpPr>
            <p:nvPr userDrawn="1"/>
          </p:nvCxnSpPr>
          <p:spPr>
            <a:xfrm>
              <a:off x="-1228304" y="3290538"/>
              <a:ext cx="3797643"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1BBC5D9C-B8FB-455B-9398-36DB21F2765E}"/>
                </a:ext>
              </a:extLst>
            </p:cNvPr>
            <p:cNvSpPr/>
            <p:nvPr userDrawn="1"/>
          </p:nvSpPr>
          <p:spPr>
            <a:xfrm>
              <a:off x="2548681" y="3240138"/>
              <a:ext cx="100800"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ro-RO" noProof="0" dirty="0"/>
            </a:p>
          </p:txBody>
        </p:sp>
      </p:grpSp>
      <p:sp>
        <p:nvSpPr>
          <p:cNvPr id="17" name="Oval 16">
            <a:extLst>
              <a:ext uri="{FF2B5EF4-FFF2-40B4-BE49-F238E27FC236}">
                <a16:creationId xmlns:a16="http://schemas.microsoft.com/office/drawing/2014/main" id="{72225750-E4CE-4A81-A0C3-4023030D637E}"/>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o-RO" noProof="0" dirty="0"/>
          </a:p>
        </p:txBody>
      </p:sp>
      <p:cxnSp>
        <p:nvCxnSpPr>
          <p:cNvPr id="18" name="Conector drept 17">
            <a:extLst>
              <a:ext uri="{FF2B5EF4-FFF2-40B4-BE49-F238E27FC236}">
                <a16:creationId xmlns:a16="http://schemas.microsoft.com/office/drawing/2014/main" id="{3819C324-07DF-49DB-A08C-0E6155CE3041}"/>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75A34025-44F2-4A09-8629-F1794E9D35AF}"/>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o-RO" noProof="0" dirty="0"/>
          </a:p>
        </p:txBody>
      </p:sp>
      <p:cxnSp>
        <p:nvCxnSpPr>
          <p:cNvPr id="20" name="Conector drept 19">
            <a:extLst>
              <a:ext uri="{FF2B5EF4-FFF2-40B4-BE49-F238E27FC236}">
                <a16:creationId xmlns:a16="http://schemas.microsoft.com/office/drawing/2014/main" id="{815854A2-EAE9-4B2A-84CF-5A4BD753863A}"/>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5" name="Substituent text 2">
            <a:extLst>
              <a:ext uri="{FF2B5EF4-FFF2-40B4-BE49-F238E27FC236}">
                <a16:creationId xmlns:a16="http://schemas.microsoft.com/office/drawing/2014/main" id="{82DA762C-1D45-43AA-9DB3-3D8DBE3EACFE}"/>
              </a:ext>
            </a:extLst>
          </p:cNvPr>
          <p:cNvSpPr>
            <a:spLocks noGrp="1"/>
          </p:cNvSpPr>
          <p:nvPr>
            <p:ph type="body" idx="33" hasCustomPrompt="1"/>
          </p:nvPr>
        </p:nvSpPr>
        <p:spPr>
          <a:xfrm>
            <a:off x="5267325" y="1126345"/>
            <a:ext cx="6086475" cy="2662466"/>
          </a:xfrm>
        </p:spPr>
        <p:txBody>
          <a:bodyPr lIns="0" tIns="0" rIns="0" bIns="0" rtlCol="0">
            <a:normAutofit/>
          </a:bodyPr>
          <a:lstStyle>
            <a:lvl1pPr marL="0" indent="0">
              <a:lnSpc>
                <a:spcPct val="100000"/>
              </a:lnSpc>
              <a:spcBef>
                <a:spcPts val="600"/>
              </a:spcBef>
              <a:buClr>
                <a:schemeClr val="tx1"/>
              </a:buClr>
              <a:buFont typeface="Courier New" panose="02070309020205020404" pitchFamily="49" charset="0"/>
              <a:buNone/>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sp>
        <p:nvSpPr>
          <p:cNvPr id="38" name="Substituent text 2">
            <a:extLst>
              <a:ext uri="{FF2B5EF4-FFF2-40B4-BE49-F238E27FC236}">
                <a16:creationId xmlns:a16="http://schemas.microsoft.com/office/drawing/2014/main" id="{4C3C1BF4-C955-4D71-87E4-BE0F7B619575}"/>
              </a:ext>
            </a:extLst>
          </p:cNvPr>
          <p:cNvSpPr>
            <a:spLocks noGrp="1"/>
          </p:cNvSpPr>
          <p:nvPr>
            <p:ph type="body" idx="34" hasCustomPrompt="1"/>
          </p:nvPr>
        </p:nvSpPr>
        <p:spPr>
          <a:xfrm>
            <a:off x="5269967" y="3909256"/>
            <a:ext cx="6086475" cy="1822399"/>
          </a:xfrm>
        </p:spPr>
        <p:txBody>
          <a:bodyPr lIns="0" tIns="0" rIns="0" bIns="0" rtlCol="0">
            <a:normAutofit/>
          </a:bodyPr>
          <a:lstStyle>
            <a:lvl1pPr marL="216000" indent="-216000">
              <a:lnSpc>
                <a:spcPct val="100000"/>
              </a:lnSpc>
              <a:spcBef>
                <a:spcPts val="600"/>
              </a:spcBef>
              <a:buClr>
                <a:schemeClr val="tx1"/>
              </a:buClr>
              <a:buFont typeface="Courier New" panose="02070309020205020404" pitchFamily="49" charset="0"/>
              <a:buChar char="o"/>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spTree>
    <p:extLst>
      <p:ext uri="{BB962C8B-B14F-4D97-AF65-F5344CB8AC3E}">
        <p14:creationId xmlns:p14="http://schemas.microsoft.com/office/powerpoint/2010/main" val="220595652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Aspect telefon mobil și conținut">
    <p:spTree>
      <p:nvGrpSpPr>
        <p:cNvPr id="1" name=""/>
        <p:cNvGrpSpPr/>
        <p:nvPr/>
      </p:nvGrpSpPr>
      <p:grpSpPr>
        <a:xfrm>
          <a:off x="0" y="0"/>
          <a:ext cx="0" cy="0"/>
          <a:chOff x="0" y="0"/>
          <a:chExt cx="0" cy="0"/>
        </a:xfrm>
      </p:grpSpPr>
      <p:sp>
        <p:nvSpPr>
          <p:cNvPr id="15" name="Dreptunghi 14">
            <a:extLst>
              <a:ext uri="{FF2B5EF4-FFF2-40B4-BE49-F238E27FC236}">
                <a16:creationId xmlns:a16="http://schemas.microsoft.com/office/drawing/2014/main" id="{E8E3FDB8-6D5C-48FE-99EA-7EC60F4D819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endParaRPr lang="ro-RO" noProof="0" dirty="0"/>
          </a:p>
        </p:txBody>
      </p:sp>
      <p:sp>
        <p:nvSpPr>
          <p:cNvPr id="5" name="Substituent dată 4">
            <a:extLst>
              <a:ext uri="{FF2B5EF4-FFF2-40B4-BE49-F238E27FC236}">
                <a16:creationId xmlns:a16="http://schemas.microsoft.com/office/drawing/2014/main" id="{2D9775F3-A041-479A-8038-652B7D9C72E9}"/>
              </a:ext>
            </a:extLst>
          </p:cNvPr>
          <p:cNvSpPr>
            <a:spLocks noGrp="1"/>
          </p:cNvSpPr>
          <p:nvPr>
            <p:ph type="dt" sz="half" idx="10"/>
          </p:nvPr>
        </p:nvSpPr>
        <p:spPr/>
        <p:txBody>
          <a:bodyPr rtlCol="0"/>
          <a:lstStyle/>
          <a:p>
            <a:pPr rtl="0"/>
            <a:r>
              <a:rPr lang="ro-RO" noProof="0" dirty="0"/>
              <a:t>DD.MM.20XX</a:t>
            </a:r>
          </a:p>
        </p:txBody>
      </p:sp>
      <p:sp>
        <p:nvSpPr>
          <p:cNvPr id="6" name="Substituent subsol 5">
            <a:extLst>
              <a:ext uri="{FF2B5EF4-FFF2-40B4-BE49-F238E27FC236}">
                <a16:creationId xmlns:a16="http://schemas.microsoft.com/office/drawing/2014/main" id="{29BEDD04-BE4E-4B91-B13E-0C4FB3E1658F}"/>
              </a:ext>
            </a:extLst>
          </p:cNvPr>
          <p:cNvSpPr>
            <a:spLocks noGrp="1"/>
          </p:cNvSpPr>
          <p:nvPr>
            <p:ph type="ftr" sz="quarter" idx="11"/>
          </p:nvPr>
        </p:nvSpPr>
        <p:spPr/>
        <p:txBody>
          <a:bodyPr rtlCol="0"/>
          <a:lstStyle/>
          <a:p>
            <a:pPr rtl="0"/>
            <a:r>
              <a:rPr lang="ro-RO" noProof="0" dirty="0"/>
              <a:t>ADĂUGAREA UNUI SUBSOL</a:t>
            </a:r>
          </a:p>
        </p:txBody>
      </p:sp>
      <p:sp>
        <p:nvSpPr>
          <p:cNvPr id="7" name="Substituent număr diapozitiv 6">
            <a:extLst>
              <a:ext uri="{FF2B5EF4-FFF2-40B4-BE49-F238E27FC236}">
                <a16:creationId xmlns:a16="http://schemas.microsoft.com/office/drawing/2014/main" id="{306DF5D8-12DC-494E-B0F1-2E9C86A14544}"/>
              </a:ext>
            </a:extLst>
          </p:cNvPr>
          <p:cNvSpPr>
            <a:spLocks noGrp="1"/>
          </p:cNvSpPr>
          <p:nvPr>
            <p:ph type="sldNum" sz="quarter" idx="12"/>
          </p:nvPr>
        </p:nvSpPr>
        <p:spPr/>
        <p:txBody>
          <a:bodyPr rtlCol="0"/>
          <a:lstStyle/>
          <a:p>
            <a:pPr rtl="0"/>
            <a:fld id="{8D581BC7-E183-40DB-AC97-C19EA4EB8894}" type="slidenum">
              <a:rPr lang="ro-RO" noProof="0" smtClean="0"/>
              <a:t>‹#›</a:t>
            </a:fld>
            <a:endParaRPr lang="ro-RO" noProof="0" dirty="0"/>
          </a:p>
        </p:txBody>
      </p:sp>
      <p:sp>
        <p:nvSpPr>
          <p:cNvPr id="8" name="Titlu 1">
            <a:extLst>
              <a:ext uri="{FF2B5EF4-FFF2-40B4-BE49-F238E27FC236}">
                <a16:creationId xmlns:a16="http://schemas.microsoft.com/office/drawing/2014/main" id="{ABF87C9E-53A2-4DE1-89DC-3907BE2E3D3C}"/>
              </a:ext>
            </a:extLst>
          </p:cNvPr>
          <p:cNvSpPr>
            <a:spLocks noGrp="1"/>
          </p:cNvSpPr>
          <p:nvPr>
            <p:ph type="title" hasCustomPrompt="1"/>
          </p:nvPr>
        </p:nvSpPr>
        <p:spPr>
          <a:xfrm>
            <a:off x="6096000" y="1294387"/>
            <a:ext cx="5314072" cy="569086"/>
          </a:xfrm>
        </p:spPr>
        <p:txBody>
          <a:bodyPr lIns="0" tIns="0" rIns="0" bIns="0" rtlCol="0" anchor="b">
            <a:normAutofit/>
          </a:bodyPr>
          <a:lstStyle>
            <a:lvl1pPr algn="l">
              <a:defRPr sz="3600"/>
            </a:lvl1pPr>
          </a:lstStyle>
          <a:p>
            <a:pPr rtl="0"/>
            <a:r>
              <a:rPr lang="ro-RO" noProof="0" dirty="0"/>
              <a:t>FACEȚI CLIC PENTRU A EDITA TITLUL</a:t>
            </a:r>
          </a:p>
        </p:txBody>
      </p:sp>
      <p:sp>
        <p:nvSpPr>
          <p:cNvPr id="9" name="Substituent text 2">
            <a:extLst>
              <a:ext uri="{FF2B5EF4-FFF2-40B4-BE49-F238E27FC236}">
                <a16:creationId xmlns:a16="http://schemas.microsoft.com/office/drawing/2014/main" id="{EB453F8F-AA02-4E0D-93BF-8CF4F1490377}"/>
              </a:ext>
            </a:extLst>
          </p:cNvPr>
          <p:cNvSpPr>
            <a:spLocks noGrp="1"/>
          </p:cNvSpPr>
          <p:nvPr>
            <p:ph type="body" idx="1" hasCustomPrompt="1"/>
          </p:nvPr>
        </p:nvSpPr>
        <p:spPr>
          <a:xfrm>
            <a:off x="6096000" y="2212679"/>
            <a:ext cx="5292725" cy="978407"/>
          </a:xfrm>
        </p:spPr>
        <p:txBody>
          <a:bodyPr lIns="0" tIns="0" rIns="0" bIns="0" rtlCol="0">
            <a:normAutofit/>
          </a:bodyPr>
          <a:lstStyle>
            <a:lvl1pPr marL="0" indent="0" algn="l">
              <a:lnSpc>
                <a:spcPct val="100000"/>
              </a:lnSpc>
              <a:buNone/>
              <a:defRPr sz="1800" b="1">
                <a:solidFill>
                  <a:schemeClr val="tx1"/>
                </a:solidFill>
                <a:latin typeface="+mn-lt"/>
                <a:cs typeface="Segoe UI Semibold" panose="020B07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sp>
        <p:nvSpPr>
          <p:cNvPr id="10" name="Substituent imagine 10">
            <a:extLst>
              <a:ext uri="{FF2B5EF4-FFF2-40B4-BE49-F238E27FC236}">
                <a16:creationId xmlns:a16="http://schemas.microsoft.com/office/drawing/2014/main" id="{A541F291-2E4B-474E-9ED0-55C97A2A066D}"/>
              </a:ext>
            </a:extLst>
          </p:cNvPr>
          <p:cNvSpPr>
            <a:spLocks noGrp="1"/>
          </p:cNvSpPr>
          <p:nvPr>
            <p:ph type="pic" sz="quarter" idx="13"/>
          </p:nvPr>
        </p:nvSpPr>
        <p:spPr>
          <a:xfrm>
            <a:off x="831850" y="859665"/>
            <a:ext cx="1078992" cy="548640"/>
          </a:xfrm>
        </p:spPr>
        <p:txBody>
          <a:bodyPr rtlCol="0" anchor="ctr" anchorCtr="0">
            <a:normAutofit/>
          </a:bodyPr>
          <a:lstStyle>
            <a:lvl1pPr marL="0" indent="0" algn="ctr">
              <a:buNone/>
              <a:defRPr sz="1200"/>
            </a:lvl1pPr>
          </a:lstStyle>
          <a:p>
            <a:pPr rtl="0"/>
            <a:r>
              <a:rPr lang="ro-RO" noProof="0"/>
              <a:t>Faceți clic pe pictogramă pentru a adăuga o imagine</a:t>
            </a:r>
            <a:endParaRPr lang="ro-RO" noProof="0" dirty="0"/>
          </a:p>
        </p:txBody>
      </p:sp>
      <p:grpSp>
        <p:nvGrpSpPr>
          <p:cNvPr id="11" name="Grup 10">
            <a:extLst>
              <a:ext uri="{FF2B5EF4-FFF2-40B4-BE49-F238E27FC236}">
                <a16:creationId xmlns:a16="http://schemas.microsoft.com/office/drawing/2014/main" id="{59E4D57E-4989-4939-A31F-637543FAB606}"/>
              </a:ext>
            </a:extLst>
          </p:cNvPr>
          <p:cNvGrpSpPr/>
          <p:nvPr userDrawn="1"/>
        </p:nvGrpSpPr>
        <p:grpSpPr>
          <a:xfrm flipH="1">
            <a:off x="6096000" y="1970230"/>
            <a:ext cx="6096000" cy="100800"/>
            <a:chOff x="646015" y="3248308"/>
            <a:chExt cx="3107749" cy="100800"/>
          </a:xfrm>
        </p:grpSpPr>
        <p:cxnSp>
          <p:nvCxnSpPr>
            <p:cNvPr id="12" name="Conector drept 11">
              <a:extLst>
                <a:ext uri="{FF2B5EF4-FFF2-40B4-BE49-F238E27FC236}">
                  <a16:creationId xmlns:a16="http://schemas.microsoft.com/office/drawing/2014/main" id="{370B72A7-B625-48B8-88E6-BCE2A4DD531E}"/>
                </a:ext>
              </a:extLst>
            </p:cNvPr>
            <p:cNvCxnSpPr>
              <a:cxnSpLocks/>
            </p:cNvCxnSpPr>
            <p:nvPr userDrawn="1"/>
          </p:nvCxnSpPr>
          <p:spPr>
            <a:xfrm>
              <a:off x="646015" y="3290538"/>
              <a:ext cx="3107749"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01ED729F-F8A5-4244-9776-4935C260F11F}"/>
                </a:ext>
              </a:extLst>
            </p:cNvPr>
            <p:cNvSpPr/>
            <p:nvPr userDrawn="1"/>
          </p:nvSpPr>
          <p:spPr>
            <a:xfrm>
              <a:off x="3702376" y="3248308"/>
              <a:ext cx="51388"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ro-RO" noProof="0" dirty="0"/>
            </a:p>
          </p:txBody>
        </p:sp>
      </p:grpSp>
      <p:cxnSp>
        <p:nvCxnSpPr>
          <p:cNvPr id="17" name="Conector drept 16">
            <a:extLst>
              <a:ext uri="{FF2B5EF4-FFF2-40B4-BE49-F238E27FC236}">
                <a16:creationId xmlns:a16="http://schemas.microsoft.com/office/drawing/2014/main" id="{6150998C-CF95-4C6F-8962-8EB2DB30177D}"/>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F86A2ACD-8CF5-48A3-A678-E213A809B332}"/>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o-RO" noProof="0" dirty="0"/>
          </a:p>
        </p:txBody>
      </p:sp>
      <p:cxnSp>
        <p:nvCxnSpPr>
          <p:cNvPr id="19" name="Conector drept 18">
            <a:extLst>
              <a:ext uri="{FF2B5EF4-FFF2-40B4-BE49-F238E27FC236}">
                <a16:creationId xmlns:a16="http://schemas.microsoft.com/office/drawing/2014/main" id="{F00811BB-0E37-4D70-84A5-97B3FBEDCBE6}"/>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D03B3046-0457-4D23-8E0C-64E3FCD620BB}"/>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o-RO" noProof="0" dirty="0"/>
          </a:p>
        </p:txBody>
      </p:sp>
      <p:sp>
        <p:nvSpPr>
          <p:cNvPr id="23" name="Substituent text 2">
            <a:extLst>
              <a:ext uri="{FF2B5EF4-FFF2-40B4-BE49-F238E27FC236}">
                <a16:creationId xmlns:a16="http://schemas.microsoft.com/office/drawing/2014/main" id="{ABD2EF23-562D-4049-92E3-48371C9E83A4}"/>
              </a:ext>
            </a:extLst>
          </p:cNvPr>
          <p:cNvSpPr>
            <a:spLocks noGrp="1"/>
          </p:cNvSpPr>
          <p:nvPr>
            <p:ph type="body" idx="30" hasCustomPrompt="1"/>
          </p:nvPr>
        </p:nvSpPr>
        <p:spPr>
          <a:xfrm>
            <a:off x="6098826" y="3335524"/>
            <a:ext cx="5311245" cy="2248846"/>
          </a:xfrm>
        </p:spPr>
        <p:txBody>
          <a:bodyPr lIns="0" tIns="0" rIns="0" bIns="0" rtlCol="0">
            <a:normAutofit/>
          </a:bodyPr>
          <a:lstStyle>
            <a:lvl1pPr marL="216000" indent="-216000">
              <a:lnSpc>
                <a:spcPct val="100000"/>
              </a:lnSpc>
              <a:spcBef>
                <a:spcPts val="600"/>
              </a:spcBef>
              <a:buClr>
                <a:schemeClr val="tx1"/>
              </a:buClr>
              <a:buFont typeface="Courier New" panose="02070309020205020404" pitchFamily="49" charset="0"/>
              <a:buChar char="o"/>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sp>
        <p:nvSpPr>
          <p:cNvPr id="3" name="Dreptunghi 2">
            <a:extLst>
              <a:ext uri="{FF2B5EF4-FFF2-40B4-BE49-F238E27FC236}">
                <a16:creationId xmlns:a16="http://schemas.microsoft.com/office/drawing/2014/main" id="{496B07E0-C579-4C5F-9AD4-6AF791562924}"/>
              </a:ext>
            </a:extLst>
          </p:cNvPr>
          <p:cNvSpPr/>
          <p:nvPr userDrawn="1"/>
        </p:nvSpPr>
        <p:spPr>
          <a:xfrm>
            <a:off x="963549" y="1819285"/>
            <a:ext cx="4306824" cy="3648456"/>
          </a:xfrm>
          <a:prstGeom prst="rect">
            <a:avLst/>
          </a:prstGeom>
          <a:blipFill>
            <a:blip r:embed="rId2">
              <a:extLst>
                <a:ext uri="{96DAC541-7B7A-43D3-8B79-37D633B846F1}">
                  <asvg:svgBlip xmlns:asvg="http://schemas.microsoft.com/office/drawing/2016/SVG/main" r:embed="rId3"/>
                </a:ext>
              </a:extLst>
            </a:blip>
            <a:srcRect/>
            <a:stretch>
              <a:fillRect t="-195" b="-195"/>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ro-RO" noProof="0" dirty="0"/>
          </a:p>
        </p:txBody>
      </p:sp>
      <p:sp>
        <p:nvSpPr>
          <p:cNvPr id="21" name="Substituent imagine 2">
            <a:extLst>
              <a:ext uri="{FF2B5EF4-FFF2-40B4-BE49-F238E27FC236}">
                <a16:creationId xmlns:a16="http://schemas.microsoft.com/office/drawing/2014/main" id="{D5639F99-011E-49CF-8ABD-A4DB4439FB47}"/>
              </a:ext>
            </a:extLst>
          </p:cNvPr>
          <p:cNvSpPr>
            <a:spLocks noGrp="1"/>
          </p:cNvSpPr>
          <p:nvPr>
            <p:ph type="pic" sz="quarter" idx="14"/>
          </p:nvPr>
        </p:nvSpPr>
        <p:spPr>
          <a:xfrm>
            <a:off x="3315505" y="1976894"/>
            <a:ext cx="1819656" cy="3108960"/>
          </a:xfrm>
          <a:ln w="25400">
            <a:solidFill>
              <a:schemeClr val="tx2"/>
            </a:solidFill>
          </a:ln>
        </p:spPr>
        <p:txBody>
          <a:bodyPr rtlCol="0" anchor="ctr" anchorCtr="0">
            <a:normAutofit/>
          </a:bodyPr>
          <a:lstStyle>
            <a:lvl1pPr marL="0" indent="0" algn="ctr">
              <a:buNone/>
              <a:defRPr sz="1400"/>
            </a:lvl1pPr>
          </a:lstStyle>
          <a:p>
            <a:pPr rtl="0"/>
            <a:r>
              <a:rPr lang="ro-RO" noProof="0"/>
              <a:t>Faceți clic pe pictogramă pentru a adăuga o imagine</a:t>
            </a:r>
            <a:endParaRPr lang="ro-RO" noProof="0" dirty="0"/>
          </a:p>
        </p:txBody>
      </p:sp>
      <p:sp>
        <p:nvSpPr>
          <p:cNvPr id="22" name="Substituent imagine 2">
            <a:extLst>
              <a:ext uri="{FF2B5EF4-FFF2-40B4-BE49-F238E27FC236}">
                <a16:creationId xmlns:a16="http://schemas.microsoft.com/office/drawing/2014/main" id="{028483B2-B562-448D-AEE1-556BC9366BBA}"/>
              </a:ext>
            </a:extLst>
          </p:cNvPr>
          <p:cNvSpPr>
            <a:spLocks noGrp="1"/>
          </p:cNvSpPr>
          <p:nvPr>
            <p:ph type="pic" sz="quarter" idx="31"/>
          </p:nvPr>
        </p:nvSpPr>
        <p:spPr>
          <a:xfrm>
            <a:off x="1102188" y="3517926"/>
            <a:ext cx="2057400" cy="1819656"/>
          </a:xfrm>
          <a:ln w="25400">
            <a:solidFill>
              <a:schemeClr val="tx2"/>
            </a:solidFill>
          </a:ln>
        </p:spPr>
        <p:txBody>
          <a:bodyPr rtlCol="0" anchor="ctr" anchorCtr="0">
            <a:normAutofit/>
          </a:bodyPr>
          <a:lstStyle>
            <a:lvl1pPr marL="0" indent="0" algn="ctr">
              <a:buNone/>
              <a:defRPr sz="1400"/>
            </a:lvl1pPr>
          </a:lstStyle>
          <a:p>
            <a:pPr rtl="0"/>
            <a:r>
              <a:rPr lang="ro-RO" noProof="0"/>
              <a:t>Faceți clic pe pictogramă pentru a adăuga o imagine</a:t>
            </a:r>
            <a:endParaRPr lang="ro-RO" noProof="0" dirty="0"/>
          </a:p>
        </p:txBody>
      </p:sp>
    </p:spTree>
    <p:extLst>
      <p:ext uri="{BB962C8B-B14F-4D97-AF65-F5344CB8AC3E}">
        <p14:creationId xmlns:p14="http://schemas.microsoft.com/office/powerpoint/2010/main" val="319576342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Manual">
    <p:spTree>
      <p:nvGrpSpPr>
        <p:cNvPr id="1" name=""/>
        <p:cNvGrpSpPr/>
        <p:nvPr/>
      </p:nvGrpSpPr>
      <p:grpSpPr>
        <a:xfrm>
          <a:off x="0" y="0"/>
          <a:ext cx="0" cy="0"/>
          <a:chOff x="0" y="0"/>
          <a:chExt cx="0" cy="0"/>
        </a:xfrm>
      </p:grpSpPr>
      <p:sp>
        <p:nvSpPr>
          <p:cNvPr id="35" name="Dreptunghi 34">
            <a:extLst>
              <a:ext uri="{FF2B5EF4-FFF2-40B4-BE49-F238E27FC236}">
                <a16:creationId xmlns:a16="http://schemas.microsoft.com/office/drawing/2014/main" id="{42737603-04DB-411C-B2D9-BDFF9AEE89D6}"/>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endParaRPr lang="ro-RO" noProof="0" dirty="0"/>
          </a:p>
        </p:txBody>
      </p:sp>
      <p:sp>
        <p:nvSpPr>
          <p:cNvPr id="21" name="Substituent text 3">
            <a:extLst>
              <a:ext uri="{FF2B5EF4-FFF2-40B4-BE49-F238E27FC236}">
                <a16:creationId xmlns:a16="http://schemas.microsoft.com/office/drawing/2014/main" id="{605A03A4-E79C-49C5-A546-FF8E2D42E9D2}"/>
              </a:ext>
            </a:extLst>
          </p:cNvPr>
          <p:cNvSpPr>
            <a:spLocks noGrp="1"/>
          </p:cNvSpPr>
          <p:nvPr>
            <p:ph type="body" sz="half" idx="2"/>
          </p:nvPr>
        </p:nvSpPr>
        <p:spPr>
          <a:xfrm>
            <a:off x="883319" y="3054194"/>
            <a:ext cx="1645920" cy="618756"/>
          </a:xfrm>
        </p:spPr>
        <p:txBody>
          <a:bodyPr lIns="0" tIns="0" rIns="0" bIns="0" rtlCol="0" anchor="t" anchorCtr="0">
            <a:normAutofit/>
          </a:bodyPr>
          <a:lstStyle>
            <a:lvl1pPr marL="0" indent="0">
              <a:lnSpc>
                <a:spcPct val="100000"/>
              </a:lnSpc>
              <a:spcBef>
                <a:spcPts val="0"/>
              </a:spcBef>
              <a:buNone/>
              <a:defRPr lang="en-US" sz="1400"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ro-RO" noProof="0"/>
              <a:t>Faceţi clic pentru a edita Master stiluri text</a:t>
            </a:r>
          </a:p>
        </p:txBody>
      </p:sp>
      <p:sp>
        <p:nvSpPr>
          <p:cNvPr id="22" name="Substituent text 3">
            <a:extLst>
              <a:ext uri="{FF2B5EF4-FFF2-40B4-BE49-F238E27FC236}">
                <a16:creationId xmlns:a16="http://schemas.microsoft.com/office/drawing/2014/main" id="{9EA27EF7-FC6B-496C-B737-B9219950367E}"/>
              </a:ext>
            </a:extLst>
          </p:cNvPr>
          <p:cNvSpPr>
            <a:spLocks noGrp="1"/>
          </p:cNvSpPr>
          <p:nvPr>
            <p:ph type="body" sz="half" idx="34" hasCustomPrompt="1"/>
          </p:nvPr>
        </p:nvSpPr>
        <p:spPr>
          <a:xfrm>
            <a:off x="1384584" y="2023761"/>
            <a:ext cx="2469965" cy="982274"/>
          </a:xfrm>
        </p:spPr>
        <p:txBody>
          <a:bodyPr lIns="0" rIns="0" bIns="0" rtlCol="0" anchor="ctr" anchorCtr="0">
            <a:normAutofit/>
          </a:bodyPr>
          <a:lstStyle>
            <a:lvl1pPr marL="0" indent="0">
              <a:spcBef>
                <a:spcPts val="0"/>
              </a:spcBef>
              <a:buNone/>
              <a:defRPr lang="en-US" sz="2000" b="1" kern="1200" dirty="0">
                <a:solidFill>
                  <a:schemeClr val="bg2"/>
                </a:solidFill>
                <a:latin typeface="Tahoma" panose="020B0604030504040204" pitchFamily="34" charset="0"/>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ro-RO" noProof="0" dirty="0"/>
              <a:t>Stiluri text coordonator</a:t>
            </a:r>
            <a:br>
              <a:rPr lang="ro-RO" noProof="0" dirty="0"/>
            </a:br>
            <a:r>
              <a:rPr lang="ro-RO" noProof="0" dirty="0"/>
              <a:t> </a:t>
            </a:r>
          </a:p>
        </p:txBody>
      </p:sp>
      <p:sp>
        <p:nvSpPr>
          <p:cNvPr id="23" name="Substituent text 3">
            <a:extLst>
              <a:ext uri="{FF2B5EF4-FFF2-40B4-BE49-F238E27FC236}">
                <a16:creationId xmlns:a16="http://schemas.microsoft.com/office/drawing/2014/main" id="{6C0E2C30-6E91-49DE-B7A1-6E32A19EC81D}"/>
              </a:ext>
            </a:extLst>
          </p:cNvPr>
          <p:cNvSpPr>
            <a:spLocks noGrp="1"/>
          </p:cNvSpPr>
          <p:nvPr>
            <p:ph type="body" sz="half" idx="36"/>
          </p:nvPr>
        </p:nvSpPr>
        <p:spPr>
          <a:xfrm>
            <a:off x="2596444" y="3054194"/>
            <a:ext cx="1389888" cy="618756"/>
          </a:xfrm>
        </p:spPr>
        <p:txBody>
          <a:bodyPr lIns="0" tIns="0" rIns="0" bIns="0" rtlCol="0" anchor="t" anchorCtr="0">
            <a:normAutofit/>
          </a:bodyPr>
          <a:lstStyle>
            <a:lvl1pPr marL="0" indent="0">
              <a:lnSpc>
                <a:spcPct val="100000"/>
              </a:lnSpc>
              <a:spcBef>
                <a:spcPts val="0"/>
              </a:spcBef>
              <a:buNone/>
              <a:defRPr lang="en-US" sz="1400"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0"/>
              </a:spcBef>
              <a:buFont typeface="Arial" panose="020B0604020202020204" pitchFamily="34" charset="0"/>
              <a:buNone/>
            </a:pPr>
            <a:r>
              <a:rPr lang="ro-RO" noProof="0"/>
              <a:t>Faceţi clic pentru a edita Master stiluri text</a:t>
            </a:r>
          </a:p>
        </p:txBody>
      </p:sp>
      <p:sp>
        <p:nvSpPr>
          <p:cNvPr id="24" name="Substituent imagine 12">
            <a:extLst>
              <a:ext uri="{FF2B5EF4-FFF2-40B4-BE49-F238E27FC236}">
                <a16:creationId xmlns:a16="http://schemas.microsoft.com/office/drawing/2014/main" id="{70BE5E73-C067-492F-BE30-5E3DADAD40EF}"/>
              </a:ext>
            </a:extLst>
          </p:cNvPr>
          <p:cNvSpPr>
            <a:spLocks noGrp="1"/>
          </p:cNvSpPr>
          <p:nvPr>
            <p:ph type="pic" sz="quarter" idx="37"/>
          </p:nvPr>
        </p:nvSpPr>
        <p:spPr>
          <a:xfrm>
            <a:off x="875852" y="3731781"/>
            <a:ext cx="1636776" cy="1618488"/>
          </a:xfrm>
        </p:spPr>
        <p:txBody>
          <a:bodyPr rtlCol="0" anchor="ctr" anchorCtr="0">
            <a:noAutofit/>
          </a:bodyPr>
          <a:lstStyle>
            <a:lvl1pPr marL="0" indent="0" algn="ctr">
              <a:buNone/>
              <a:defRPr sz="1400">
                <a:solidFill>
                  <a:schemeClr val="tx1"/>
                </a:solidFill>
              </a:defRPr>
            </a:lvl1pPr>
          </a:lstStyle>
          <a:p>
            <a:pPr rtl="0"/>
            <a:r>
              <a:rPr lang="ro-RO" noProof="0"/>
              <a:t>Faceți clic pe pictogramă pentru a adăuga o imagine</a:t>
            </a:r>
            <a:endParaRPr lang="ro-RO" noProof="0" dirty="0"/>
          </a:p>
        </p:txBody>
      </p:sp>
      <p:sp>
        <p:nvSpPr>
          <p:cNvPr id="25" name="Substituent imagine 12">
            <a:extLst>
              <a:ext uri="{FF2B5EF4-FFF2-40B4-BE49-F238E27FC236}">
                <a16:creationId xmlns:a16="http://schemas.microsoft.com/office/drawing/2014/main" id="{36A9B448-4FDC-41F7-941E-5BF5A129057A}"/>
              </a:ext>
            </a:extLst>
          </p:cNvPr>
          <p:cNvSpPr>
            <a:spLocks noGrp="1"/>
          </p:cNvSpPr>
          <p:nvPr>
            <p:ph type="pic" sz="quarter" idx="38"/>
          </p:nvPr>
        </p:nvSpPr>
        <p:spPr>
          <a:xfrm>
            <a:off x="2499831" y="3731781"/>
            <a:ext cx="1636776" cy="1618488"/>
          </a:xfrm>
        </p:spPr>
        <p:txBody>
          <a:bodyPr rtlCol="0" anchor="ctr" anchorCtr="0">
            <a:noAutofit/>
          </a:bodyPr>
          <a:lstStyle>
            <a:lvl1pPr marL="0" indent="0" algn="ctr">
              <a:buNone/>
              <a:defRPr sz="1400">
                <a:solidFill>
                  <a:schemeClr val="tx1"/>
                </a:solidFill>
              </a:defRPr>
            </a:lvl1pPr>
          </a:lstStyle>
          <a:p>
            <a:pPr rtl="0"/>
            <a:r>
              <a:rPr lang="ro-RO" noProof="0"/>
              <a:t>Faceți clic pe pictogramă pentru a adăuga o imagine</a:t>
            </a:r>
            <a:endParaRPr lang="ro-RO" noProof="0" dirty="0"/>
          </a:p>
        </p:txBody>
      </p:sp>
      <p:sp>
        <p:nvSpPr>
          <p:cNvPr id="26" name="Substituent text 3">
            <a:extLst>
              <a:ext uri="{FF2B5EF4-FFF2-40B4-BE49-F238E27FC236}">
                <a16:creationId xmlns:a16="http://schemas.microsoft.com/office/drawing/2014/main" id="{90B3A413-8776-4B3B-931F-C132DAB3A425}"/>
              </a:ext>
            </a:extLst>
          </p:cNvPr>
          <p:cNvSpPr>
            <a:spLocks noGrp="1"/>
          </p:cNvSpPr>
          <p:nvPr>
            <p:ph type="body" sz="half" idx="39"/>
          </p:nvPr>
        </p:nvSpPr>
        <p:spPr>
          <a:xfrm>
            <a:off x="4940427" y="3054194"/>
            <a:ext cx="2113508" cy="618756"/>
          </a:xfrm>
        </p:spPr>
        <p:txBody>
          <a:bodyPr lIns="0" tIns="0" rIns="0" bIns="0" rtlCol="0" anchor="t" anchorCtr="0">
            <a:normAutofit/>
          </a:bodyPr>
          <a:lstStyle>
            <a:lvl1pPr marL="0" indent="0">
              <a:lnSpc>
                <a:spcPct val="100000"/>
              </a:lnSpc>
              <a:spcBef>
                <a:spcPts val="0"/>
              </a:spcBef>
              <a:buNone/>
              <a:defRPr lang="en-US" sz="1400" i="0" kern="120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0"/>
              </a:spcBef>
              <a:buFont typeface="Arial" panose="020B0604020202020204" pitchFamily="34" charset="0"/>
              <a:buNone/>
            </a:pPr>
            <a:r>
              <a:rPr lang="ro-RO" noProof="0"/>
              <a:t>Faceţi clic pentru a edita Master stiluri text</a:t>
            </a:r>
          </a:p>
        </p:txBody>
      </p:sp>
      <p:sp>
        <p:nvSpPr>
          <p:cNvPr id="27" name="Substituent text 3">
            <a:extLst>
              <a:ext uri="{FF2B5EF4-FFF2-40B4-BE49-F238E27FC236}">
                <a16:creationId xmlns:a16="http://schemas.microsoft.com/office/drawing/2014/main" id="{BAD0CCD5-B712-4DB2-BFE3-4D3461B29F6D}"/>
              </a:ext>
            </a:extLst>
          </p:cNvPr>
          <p:cNvSpPr>
            <a:spLocks noGrp="1"/>
          </p:cNvSpPr>
          <p:nvPr>
            <p:ph type="body" sz="half" idx="40" hasCustomPrompt="1"/>
          </p:nvPr>
        </p:nvSpPr>
        <p:spPr>
          <a:xfrm>
            <a:off x="5494328" y="2023761"/>
            <a:ext cx="1943702" cy="982274"/>
          </a:xfrm>
        </p:spPr>
        <p:txBody>
          <a:bodyPr lIns="0" rIns="0" bIns="0" rtlCol="0" anchor="ctr" anchorCtr="0">
            <a:normAutofit/>
          </a:bodyPr>
          <a:lstStyle>
            <a:lvl1pPr marL="0" indent="0">
              <a:spcBef>
                <a:spcPts val="0"/>
              </a:spcBef>
              <a:buNone/>
              <a:defRPr lang="en-US" sz="2000" b="1" kern="1200" dirty="0">
                <a:solidFill>
                  <a:schemeClr val="bg2"/>
                </a:solidFill>
                <a:latin typeface="Tahoma" panose="020B0604030504040204" pitchFamily="34" charset="0"/>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ro-RO" noProof="0" dirty="0"/>
              <a:t>Stiluri text coordonator</a:t>
            </a:r>
            <a:br>
              <a:rPr lang="ro-RO" noProof="0" dirty="0"/>
            </a:br>
            <a:r>
              <a:rPr lang="ro-RO" noProof="0" dirty="0"/>
              <a:t> </a:t>
            </a:r>
          </a:p>
        </p:txBody>
      </p:sp>
      <p:sp>
        <p:nvSpPr>
          <p:cNvPr id="28" name="Substituent imagine 12">
            <a:extLst>
              <a:ext uri="{FF2B5EF4-FFF2-40B4-BE49-F238E27FC236}">
                <a16:creationId xmlns:a16="http://schemas.microsoft.com/office/drawing/2014/main" id="{64125935-B0D3-4ABD-9BBA-A60E46D2C55C}"/>
              </a:ext>
            </a:extLst>
          </p:cNvPr>
          <p:cNvSpPr>
            <a:spLocks noGrp="1"/>
          </p:cNvSpPr>
          <p:nvPr>
            <p:ph type="pic" sz="quarter" idx="43"/>
          </p:nvPr>
        </p:nvSpPr>
        <p:spPr>
          <a:xfrm>
            <a:off x="4946407" y="3731781"/>
            <a:ext cx="2048256" cy="896112"/>
          </a:xfrm>
        </p:spPr>
        <p:txBody>
          <a:bodyPr rtlCol="0" anchor="ctr" anchorCtr="0">
            <a:noAutofit/>
          </a:bodyPr>
          <a:lstStyle>
            <a:lvl1pPr marL="0" indent="0" algn="ctr">
              <a:buNone/>
              <a:defRPr sz="1400">
                <a:solidFill>
                  <a:schemeClr val="tx1"/>
                </a:solidFill>
              </a:defRPr>
            </a:lvl1pPr>
          </a:lstStyle>
          <a:p>
            <a:pPr rtl="0"/>
            <a:r>
              <a:rPr lang="ro-RO" noProof="0"/>
              <a:t>Faceți clic pe pictogramă pentru a adăuga o imagine</a:t>
            </a:r>
            <a:endParaRPr lang="ro-RO" noProof="0" dirty="0"/>
          </a:p>
        </p:txBody>
      </p:sp>
      <p:sp>
        <p:nvSpPr>
          <p:cNvPr id="29" name="Substituent text 3">
            <a:extLst>
              <a:ext uri="{FF2B5EF4-FFF2-40B4-BE49-F238E27FC236}">
                <a16:creationId xmlns:a16="http://schemas.microsoft.com/office/drawing/2014/main" id="{47D3BA4D-FA26-44C8-B927-E42CC8E67B79}"/>
              </a:ext>
            </a:extLst>
          </p:cNvPr>
          <p:cNvSpPr>
            <a:spLocks noGrp="1"/>
          </p:cNvSpPr>
          <p:nvPr>
            <p:ph type="body" sz="half" idx="45"/>
          </p:nvPr>
        </p:nvSpPr>
        <p:spPr>
          <a:xfrm>
            <a:off x="7900319" y="3054194"/>
            <a:ext cx="2197045" cy="618756"/>
          </a:xfrm>
        </p:spPr>
        <p:txBody>
          <a:bodyPr lIns="0" tIns="0" rIns="0" bIns="0" rtlCol="0" anchor="t" anchorCtr="0">
            <a:normAutofit/>
          </a:bodyPr>
          <a:lstStyle>
            <a:lvl1pPr marL="0" indent="0">
              <a:lnSpc>
                <a:spcPct val="100000"/>
              </a:lnSpc>
              <a:spcBef>
                <a:spcPts val="0"/>
              </a:spcBef>
              <a:buNone/>
              <a:defRPr lang="en-US" sz="1400" i="0" kern="120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0"/>
              </a:spcBef>
              <a:buFont typeface="Arial" panose="020B0604020202020204" pitchFamily="34" charset="0"/>
              <a:buNone/>
            </a:pPr>
            <a:r>
              <a:rPr lang="ro-RO" noProof="0"/>
              <a:t>Faceţi clic pentru a edita Master stiluri text</a:t>
            </a:r>
          </a:p>
        </p:txBody>
      </p:sp>
      <p:sp>
        <p:nvSpPr>
          <p:cNvPr id="30" name="Substituent text 3">
            <a:extLst>
              <a:ext uri="{FF2B5EF4-FFF2-40B4-BE49-F238E27FC236}">
                <a16:creationId xmlns:a16="http://schemas.microsoft.com/office/drawing/2014/main" id="{2D2A84D7-2523-470B-A3C0-0140355D4F68}"/>
              </a:ext>
            </a:extLst>
          </p:cNvPr>
          <p:cNvSpPr>
            <a:spLocks noGrp="1"/>
          </p:cNvSpPr>
          <p:nvPr>
            <p:ph type="body" sz="half" idx="46" hasCustomPrompt="1"/>
          </p:nvPr>
        </p:nvSpPr>
        <p:spPr>
          <a:xfrm>
            <a:off x="8454220" y="2023761"/>
            <a:ext cx="1943702" cy="982274"/>
          </a:xfrm>
        </p:spPr>
        <p:txBody>
          <a:bodyPr lIns="0" rIns="0" bIns="0" rtlCol="0" anchor="ctr" anchorCtr="0">
            <a:normAutofit/>
          </a:bodyPr>
          <a:lstStyle>
            <a:lvl1pPr marL="0" indent="0">
              <a:spcBef>
                <a:spcPts val="0"/>
              </a:spcBef>
              <a:buNone/>
              <a:defRPr lang="en-US" sz="2000" b="1" kern="1200" dirty="0">
                <a:solidFill>
                  <a:schemeClr val="bg2"/>
                </a:solidFill>
                <a:latin typeface="Tahoma" panose="020B0604030504040204" pitchFamily="34" charset="0"/>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ro-RO" noProof="0" dirty="0"/>
              <a:t>Stiluri text coordonator</a:t>
            </a:r>
            <a:br>
              <a:rPr lang="ro-RO" noProof="0" dirty="0"/>
            </a:br>
            <a:r>
              <a:rPr lang="ro-RO" noProof="0" dirty="0"/>
              <a:t> </a:t>
            </a:r>
          </a:p>
        </p:txBody>
      </p:sp>
      <p:sp>
        <p:nvSpPr>
          <p:cNvPr id="32" name="Substituent text 3">
            <a:extLst>
              <a:ext uri="{FF2B5EF4-FFF2-40B4-BE49-F238E27FC236}">
                <a16:creationId xmlns:a16="http://schemas.microsoft.com/office/drawing/2014/main" id="{55D1A91B-BB99-4DC7-B8F5-55514B49A9D1}"/>
              </a:ext>
            </a:extLst>
          </p:cNvPr>
          <p:cNvSpPr>
            <a:spLocks noGrp="1"/>
          </p:cNvSpPr>
          <p:nvPr>
            <p:ph type="body" sz="half" idx="49"/>
          </p:nvPr>
        </p:nvSpPr>
        <p:spPr>
          <a:xfrm>
            <a:off x="7900319" y="4671712"/>
            <a:ext cx="2223939" cy="519503"/>
          </a:xfrm>
        </p:spPr>
        <p:txBody>
          <a:bodyPr lIns="0" tIns="0" rIns="0" bIns="0" rtlCol="0" anchor="t" anchorCtr="0">
            <a:normAutofit/>
          </a:bodyPr>
          <a:lstStyle>
            <a:lvl1pPr marL="0" indent="0">
              <a:lnSpc>
                <a:spcPct val="100000"/>
              </a:lnSpc>
              <a:spcBef>
                <a:spcPts val="0"/>
              </a:spcBef>
              <a:buNone/>
              <a:defRPr lang="en-US" sz="1400" i="0" kern="1200" smtClean="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0"/>
              </a:spcBef>
              <a:buFont typeface="Arial" panose="020B0604020202020204" pitchFamily="34" charset="0"/>
              <a:buNone/>
            </a:pPr>
            <a:r>
              <a:rPr lang="ro-RO" noProof="0"/>
              <a:t>Faceţi clic pentru a edita Master stiluri text</a:t>
            </a:r>
          </a:p>
        </p:txBody>
      </p:sp>
      <p:sp>
        <p:nvSpPr>
          <p:cNvPr id="33" name="Substituent text 3">
            <a:extLst>
              <a:ext uri="{FF2B5EF4-FFF2-40B4-BE49-F238E27FC236}">
                <a16:creationId xmlns:a16="http://schemas.microsoft.com/office/drawing/2014/main" id="{FFAB2C75-BBBF-4A4D-A633-7CEFFABAFE32}"/>
              </a:ext>
            </a:extLst>
          </p:cNvPr>
          <p:cNvSpPr>
            <a:spLocks noGrp="1"/>
          </p:cNvSpPr>
          <p:nvPr>
            <p:ph type="body" sz="half" idx="51"/>
          </p:nvPr>
        </p:nvSpPr>
        <p:spPr>
          <a:xfrm>
            <a:off x="4940427" y="4830765"/>
            <a:ext cx="2048256" cy="519503"/>
          </a:xfrm>
        </p:spPr>
        <p:txBody>
          <a:bodyPr lIns="0" tIns="0" rIns="0" bIns="0" rtlCol="0" anchor="t" anchorCtr="0">
            <a:normAutofit/>
          </a:bodyPr>
          <a:lstStyle>
            <a:lvl1pPr marL="0" indent="0">
              <a:lnSpc>
                <a:spcPct val="100000"/>
              </a:lnSpc>
              <a:spcBef>
                <a:spcPts val="0"/>
              </a:spcBef>
              <a:buNone/>
              <a:defRPr lang="en-US" sz="1400" i="0" kern="1200" smtClean="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0"/>
              </a:spcBef>
              <a:buFont typeface="Arial" panose="020B0604020202020204" pitchFamily="34" charset="0"/>
              <a:buNone/>
            </a:pPr>
            <a:r>
              <a:rPr lang="ro-RO" noProof="0"/>
              <a:t>Faceţi clic pentru a edita Master stiluri text</a:t>
            </a:r>
          </a:p>
        </p:txBody>
      </p:sp>
      <p:sp>
        <p:nvSpPr>
          <p:cNvPr id="34" name="Substituent text 7">
            <a:extLst>
              <a:ext uri="{FF2B5EF4-FFF2-40B4-BE49-F238E27FC236}">
                <a16:creationId xmlns:a16="http://schemas.microsoft.com/office/drawing/2014/main" id="{83CD3289-0FBC-4854-8EB2-ADD41F89CA4F}"/>
              </a:ext>
            </a:extLst>
          </p:cNvPr>
          <p:cNvSpPr>
            <a:spLocks noGrp="1"/>
          </p:cNvSpPr>
          <p:nvPr>
            <p:ph type="body" sz="quarter" idx="25" hasCustomPrompt="1"/>
          </p:nvPr>
        </p:nvSpPr>
        <p:spPr>
          <a:xfrm>
            <a:off x="823358" y="2023413"/>
            <a:ext cx="558402" cy="896112"/>
          </a:xfrm>
        </p:spPr>
        <p:txBody>
          <a:bodyPr lIns="0" tIns="0" rIns="0" bIns="0" rtlCol="0">
            <a:noAutofit/>
          </a:bodyPr>
          <a:lstStyle>
            <a:lvl1pPr marL="0" indent="0" algn="l">
              <a:buNone/>
              <a:defRPr sz="7000" b="1">
                <a:ln>
                  <a:solidFill>
                    <a:schemeClr val="tx1"/>
                  </a:solidFill>
                </a:ln>
                <a:noFill/>
                <a:latin typeface="Tahoma" panose="020B0604030504040204" pitchFamily="34" charset="0"/>
                <a:ea typeface="Tahoma" panose="020B0604030504040204" pitchFamily="34" charset="0"/>
                <a:cs typeface="Tahoma" panose="020B0604030504040204" pitchFamily="34" charset="0"/>
              </a:defRPr>
            </a:lvl1pPr>
          </a:lstStyle>
          <a:p>
            <a:pPr lvl="0" rtl="0"/>
            <a:r>
              <a:rPr lang="ro-RO" noProof="0" dirty="0"/>
              <a:t>1</a:t>
            </a:r>
          </a:p>
        </p:txBody>
      </p:sp>
      <p:sp>
        <p:nvSpPr>
          <p:cNvPr id="36" name="Substituent text 7">
            <a:extLst>
              <a:ext uri="{FF2B5EF4-FFF2-40B4-BE49-F238E27FC236}">
                <a16:creationId xmlns:a16="http://schemas.microsoft.com/office/drawing/2014/main" id="{2F18CD59-6602-4DEC-9B12-412E6BAF9283}"/>
              </a:ext>
            </a:extLst>
          </p:cNvPr>
          <p:cNvSpPr>
            <a:spLocks noGrp="1"/>
          </p:cNvSpPr>
          <p:nvPr>
            <p:ph type="body" sz="quarter" idx="52" hasCustomPrompt="1"/>
          </p:nvPr>
        </p:nvSpPr>
        <p:spPr>
          <a:xfrm>
            <a:off x="4912823" y="1999493"/>
            <a:ext cx="558402" cy="896112"/>
          </a:xfrm>
        </p:spPr>
        <p:txBody>
          <a:bodyPr lIns="0" tIns="0" rIns="0" bIns="0" rtlCol="0">
            <a:noAutofit/>
          </a:bodyPr>
          <a:lstStyle>
            <a:lvl1pPr marL="0" indent="0" algn="l">
              <a:buNone/>
              <a:defRPr lang="ru-RU" sz="7000" b="1" kern="1200" dirty="0">
                <a:ln>
                  <a:solidFill>
                    <a:schemeClr val="tx1"/>
                  </a:solidFill>
                </a:ln>
                <a:noFill/>
                <a:latin typeface="Tahoma" panose="020B0604030504040204" pitchFamily="34" charset="0"/>
                <a:ea typeface="Tahoma" panose="020B0604030504040204" pitchFamily="34" charset="0"/>
                <a:cs typeface="Tahoma" panose="020B0604030504040204" pitchFamily="34"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ro-RO" noProof="0" dirty="0"/>
              <a:t>1</a:t>
            </a:r>
          </a:p>
        </p:txBody>
      </p:sp>
      <p:sp>
        <p:nvSpPr>
          <p:cNvPr id="37" name="Substituent text 7">
            <a:extLst>
              <a:ext uri="{FF2B5EF4-FFF2-40B4-BE49-F238E27FC236}">
                <a16:creationId xmlns:a16="http://schemas.microsoft.com/office/drawing/2014/main" id="{88B09568-0B94-4B51-BE65-A72C65C3D7DA}"/>
              </a:ext>
            </a:extLst>
          </p:cNvPr>
          <p:cNvSpPr>
            <a:spLocks noGrp="1"/>
          </p:cNvSpPr>
          <p:nvPr>
            <p:ph type="body" sz="quarter" idx="53" hasCustomPrompt="1"/>
          </p:nvPr>
        </p:nvSpPr>
        <p:spPr>
          <a:xfrm>
            <a:off x="7873424" y="2002966"/>
            <a:ext cx="558402" cy="896112"/>
          </a:xfrm>
        </p:spPr>
        <p:txBody>
          <a:bodyPr lIns="0" tIns="0" rIns="0" bIns="0" rtlCol="0">
            <a:noAutofit/>
          </a:bodyPr>
          <a:lstStyle>
            <a:lvl1pPr marL="0" indent="0" algn="l">
              <a:buNone/>
              <a:defRPr lang="ru-RU" sz="7000" b="1" kern="1200" dirty="0">
                <a:ln>
                  <a:solidFill>
                    <a:schemeClr val="tx1"/>
                  </a:solidFill>
                </a:ln>
                <a:noFill/>
                <a:latin typeface="Tahoma" panose="020B0604030504040204" pitchFamily="34" charset="0"/>
                <a:ea typeface="Tahoma" panose="020B0604030504040204" pitchFamily="34" charset="0"/>
                <a:cs typeface="Tahoma" panose="020B0604030504040204" pitchFamily="34"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ro-RO" noProof="0" dirty="0"/>
              <a:t>1</a:t>
            </a:r>
          </a:p>
        </p:txBody>
      </p:sp>
      <p:sp>
        <p:nvSpPr>
          <p:cNvPr id="40" name="Substituent text 3">
            <a:extLst>
              <a:ext uri="{FF2B5EF4-FFF2-40B4-BE49-F238E27FC236}">
                <a16:creationId xmlns:a16="http://schemas.microsoft.com/office/drawing/2014/main" id="{315834F5-9ACD-4898-B96E-8C732881FF01}"/>
              </a:ext>
            </a:extLst>
          </p:cNvPr>
          <p:cNvSpPr>
            <a:spLocks noGrp="1"/>
          </p:cNvSpPr>
          <p:nvPr>
            <p:ph type="body" sz="half" idx="50"/>
          </p:nvPr>
        </p:nvSpPr>
        <p:spPr>
          <a:xfrm>
            <a:off x="2359124" y="5706529"/>
            <a:ext cx="8993089" cy="365122"/>
          </a:xfrm>
        </p:spPr>
        <p:txBody>
          <a:bodyPr lIns="0" tIns="0" rIns="0" bIns="0" rtlCol="0" anchor="t" anchorCtr="0">
            <a:normAutofit/>
          </a:bodyPr>
          <a:lstStyle>
            <a:lvl1pPr marL="0" indent="0" algn="r">
              <a:lnSpc>
                <a:spcPct val="100000"/>
              </a:lnSpc>
              <a:spcBef>
                <a:spcPts val="0"/>
              </a:spcBef>
              <a:buNone/>
              <a:defRPr lang="en-US" sz="1400" i="0" kern="120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ro-RO" noProof="0"/>
              <a:t>Faceţi clic pentru a edita Master stiluri text</a:t>
            </a:r>
          </a:p>
        </p:txBody>
      </p:sp>
      <p:sp>
        <p:nvSpPr>
          <p:cNvPr id="38" name="Titlu 1">
            <a:extLst>
              <a:ext uri="{FF2B5EF4-FFF2-40B4-BE49-F238E27FC236}">
                <a16:creationId xmlns:a16="http://schemas.microsoft.com/office/drawing/2014/main" id="{7E5CF6DE-4761-4BA5-A429-30AC8BBAD45B}"/>
              </a:ext>
            </a:extLst>
          </p:cNvPr>
          <p:cNvSpPr>
            <a:spLocks noGrp="1"/>
          </p:cNvSpPr>
          <p:nvPr>
            <p:ph type="title" hasCustomPrompt="1"/>
          </p:nvPr>
        </p:nvSpPr>
        <p:spPr>
          <a:xfrm>
            <a:off x="839789" y="780001"/>
            <a:ext cx="10512424" cy="606677"/>
          </a:xfrm>
        </p:spPr>
        <p:txBody>
          <a:bodyPr lIns="0" tIns="0" rIns="0" bIns="0" rtlCol="0" anchor="t" anchorCtr="0">
            <a:normAutofit/>
          </a:bodyPr>
          <a:lstStyle>
            <a:lvl1pPr marL="0" algn="r" defTabSz="914400" rtl="0" eaLnBrk="1" latinLnBrk="0" hangingPunct="1">
              <a:lnSpc>
                <a:spcPct val="90000"/>
              </a:lnSpc>
              <a:spcBef>
                <a:spcPct val="0"/>
              </a:spcBef>
              <a:buNone/>
              <a:defRPr lang="ru-RU" sz="3600" b="1" kern="1200" dirty="0">
                <a:solidFill>
                  <a:schemeClr val="bg2"/>
                </a:solidFill>
                <a:latin typeface="Tahoma" panose="020B0604030504040204" pitchFamily="34" charset="0"/>
                <a:ea typeface="+mj-ea"/>
                <a:cs typeface="+mj-cs"/>
              </a:defRPr>
            </a:lvl1pPr>
          </a:lstStyle>
          <a:p>
            <a:pPr rtl="0"/>
            <a:r>
              <a:rPr lang="ro-RO" noProof="0" dirty="0"/>
              <a:t>CUM SĂ UTILIZAȚI ACEST ȘABLON</a:t>
            </a:r>
          </a:p>
        </p:txBody>
      </p:sp>
      <p:sp>
        <p:nvSpPr>
          <p:cNvPr id="41" name="Substituent imagine 9">
            <a:extLst>
              <a:ext uri="{FF2B5EF4-FFF2-40B4-BE49-F238E27FC236}">
                <a16:creationId xmlns:a16="http://schemas.microsoft.com/office/drawing/2014/main" id="{8A4896B5-1C5E-47F0-8F0C-4EF97E356C86}"/>
              </a:ext>
            </a:extLst>
          </p:cNvPr>
          <p:cNvSpPr>
            <a:spLocks noGrp="1"/>
          </p:cNvSpPr>
          <p:nvPr>
            <p:ph type="pic" sz="quarter" idx="13"/>
          </p:nvPr>
        </p:nvSpPr>
        <p:spPr>
          <a:xfrm>
            <a:off x="7900319" y="3779907"/>
            <a:ext cx="1481328" cy="758952"/>
          </a:xfrm>
        </p:spPr>
        <p:txBody>
          <a:bodyPr rtlCol="0" anchor="ctr" anchorCtr="0">
            <a:normAutofit/>
          </a:bodyPr>
          <a:lstStyle>
            <a:lvl1pPr marL="0" indent="0" algn="ctr">
              <a:buNone/>
              <a:defRPr sz="1400"/>
            </a:lvl1pPr>
          </a:lstStyle>
          <a:p>
            <a:pPr rtl="0"/>
            <a:r>
              <a:rPr lang="ro-RO" noProof="0"/>
              <a:t>Faceți clic pe pictogramă pentru a adăuga o imagine</a:t>
            </a:r>
            <a:endParaRPr lang="ro-RO" noProof="0" dirty="0"/>
          </a:p>
        </p:txBody>
      </p:sp>
      <p:grpSp>
        <p:nvGrpSpPr>
          <p:cNvPr id="31" name="Grup 30">
            <a:extLst>
              <a:ext uri="{FF2B5EF4-FFF2-40B4-BE49-F238E27FC236}">
                <a16:creationId xmlns:a16="http://schemas.microsoft.com/office/drawing/2014/main" id="{D87F4783-C8BA-411C-A188-4A4DAED10C02}"/>
              </a:ext>
            </a:extLst>
          </p:cNvPr>
          <p:cNvGrpSpPr/>
          <p:nvPr userDrawn="1"/>
        </p:nvGrpSpPr>
        <p:grpSpPr>
          <a:xfrm flipH="1">
            <a:off x="4416000" y="1375202"/>
            <a:ext cx="7776000" cy="100800"/>
            <a:chOff x="-322289" y="3240138"/>
            <a:chExt cx="5070122" cy="100800"/>
          </a:xfrm>
        </p:grpSpPr>
        <p:cxnSp>
          <p:nvCxnSpPr>
            <p:cNvPr id="39" name="Conector drept 38">
              <a:extLst>
                <a:ext uri="{FF2B5EF4-FFF2-40B4-BE49-F238E27FC236}">
                  <a16:creationId xmlns:a16="http://schemas.microsoft.com/office/drawing/2014/main" id="{959A2713-966D-4694-A067-D6BE1B2986D1}"/>
                </a:ext>
              </a:extLst>
            </p:cNvPr>
            <p:cNvCxnSpPr>
              <a:cxnSpLocks/>
            </p:cNvCxnSpPr>
            <p:nvPr userDrawn="1"/>
          </p:nvCxnSpPr>
          <p:spPr>
            <a:xfrm>
              <a:off x="-322289" y="3290538"/>
              <a:ext cx="5070122"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42" name="Oval 41">
              <a:extLst>
                <a:ext uri="{FF2B5EF4-FFF2-40B4-BE49-F238E27FC236}">
                  <a16:creationId xmlns:a16="http://schemas.microsoft.com/office/drawing/2014/main" id="{FCA15F19-C2FE-4F13-9359-69E884CA83B9}"/>
                </a:ext>
              </a:extLst>
            </p:cNvPr>
            <p:cNvSpPr/>
            <p:nvPr userDrawn="1"/>
          </p:nvSpPr>
          <p:spPr>
            <a:xfrm>
              <a:off x="4682109" y="3240138"/>
              <a:ext cx="65724"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ro-RO" noProof="0" dirty="0"/>
            </a:p>
          </p:txBody>
        </p:sp>
      </p:grpSp>
    </p:spTree>
    <p:extLst>
      <p:ext uri="{BB962C8B-B14F-4D97-AF65-F5344CB8AC3E}">
        <p14:creationId xmlns:p14="http://schemas.microsoft.com/office/powerpoint/2010/main" val="325357769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iapozitiv titlu">
    <p:spTree>
      <p:nvGrpSpPr>
        <p:cNvPr id="1" name=""/>
        <p:cNvGrpSpPr/>
        <p:nvPr/>
      </p:nvGrpSpPr>
      <p:grpSpPr>
        <a:xfrm>
          <a:off x="0" y="0"/>
          <a:ext cx="0" cy="0"/>
          <a:chOff x="0" y="0"/>
          <a:chExt cx="0" cy="0"/>
        </a:xfrm>
      </p:grpSpPr>
      <p:sp>
        <p:nvSpPr>
          <p:cNvPr id="8" name="Dreptunghi 7">
            <a:extLst>
              <a:ext uri="{FF2B5EF4-FFF2-40B4-BE49-F238E27FC236}">
                <a16:creationId xmlns:a16="http://schemas.microsoft.com/office/drawing/2014/main" id="{278196A9-689D-4410-BFC0-7ACB19755A0C}"/>
              </a:ext>
            </a:extLst>
          </p:cNvPr>
          <p:cNvSpPr/>
          <p:nvPr userDrawn="1"/>
        </p:nvSpPr>
        <p:spPr>
          <a:xfrm>
            <a:off x="0" y="0"/>
            <a:ext cx="12192000" cy="4416552"/>
          </a:xfrm>
          <a:prstGeom prst="rect">
            <a:avLst/>
          </a:prstGeom>
          <a:blipFill>
            <a:blip r:embed="rId2"/>
            <a:srcRect/>
            <a:stretch>
              <a:fillRect l="-842" r="-84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ro-RO" noProof="0" dirty="0"/>
          </a:p>
        </p:txBody>
      </p:sp>
      <p:sp>
        <p:nvSpPr>
          <p:cNvPr id="2" name="Titlu 1">
            <a:extLst>
              <a:ext uri="{FF2B5EF4-FFF2-40B4-BE49-F238E27FC236}">
                <a16:creationId xmlns:a16="http://schemas.microsoft.com/office/drawing/2014/main" id="{129BFEAD-57CF-438A-8084-C5AC7F47E544}"/>
              </a:ext>
            </a:extLst>
          </p:cNvPr>
          <p:cNvSpPr>
            <a:spLocks noGrp="1"/>
          </p:cNvSpPr>
          <p:nvPr>
            <p:ph type="ctrTitle" hasCustomPrompt="1"/>
          </p:nvPr>
        </p:nvSpPr>
        <p:spPr>
          <a:xfrm>
            <a:off x="1524000" y="2462986"/>
            <a:ext cx="9144000" cy="1786094"/>
          </a:xfrm>
        </p:spPr>
        <p:txBody>
          <a:bodyPr rtlCol="0" anchor="b"/>
          <a:lstStyle>
            <a:lvl1pPr algn="ctr">
              <a:defRPr sz="6000"/>
            </a:lvl1pPr>
          </a:lstStyle>
          <a:p>
            <a:pPr rtl="0"/>
            <a:r>
              <a:rPr lang="ro-RO" noProof="0" dirty="0"/>
              <a:t>FACEȚI CLIC PENTRU A EDITA STILUL DE TITLU COORDONATOR</a:t>
            </a:r>
          </a:p>
        </p:txBody>
      </p:sp>
      <p:sp>
        <p:nvSpPr>
          <p:cNvPr id="4" name="Substituent dată 3">
            <a:extLst>
              <a:ext uri="{FF2B5EF4-FFF2-40B4-BE49-F238E27FC236}">
                <a16:creationId xmlns:a16="http://schemas.microsoft.com/office/drawing/2014/main" id="{7E17A3CB-B083-4E49-9123-A5E47559DCDB}"/>
              </a:ext>
            </a:extLst>
          </p:cNvPr>
          <p:cNvSpPr>
            <a:spLocks noGrp="1"/>
          </p:cNvSpPr>
          <p:nvPr>
            <p:ph type="dt" sz="half" idx="10"/>
          </p:nvPr>
        </p:nvSpPr>
        <p:spPr/>
        <p:txBody>
          <a:bodyPr rtlCol="0"/>
          <a:lstStyle/>
          <a:p>
            <a:pPr rtl="0"/>
            <a:r>
              <a:rPr lang="ro-RO" noProof="0" dirty="0"/>
              <a:t>DD.MM.20XX</a:t>
            </a:r>
          </a:p>
        </p:txBody>
      </p:sp>
      <p:sp>
        <p:nvSpPr>
          <p:cNvPr id="5" name="Substituent subsol 4">
            <a:extLst>
              <a:ext uri="{FF2B5EF4-FFF2-40B4-BE49-F238E27FC236}">
                <a16:creationId xmlns:a16="http://schemas.microsoft.com/office/drawing/2014/main" id="{A8C4102C-4609-416C-A808-0FFE0051DAA1}"/>
              </a:ext>
            </a:extLst>
          </p:cNvPr>
          <p:cNvSpPr>
            <a:spLocks noGrp="1"/>
          </p:cNvSpPr>
          <p:nvPr>
            <p:ph type="ftr" sz="quarter" idx="11"/>
          </p:nvPr>
        </p:nvSpPr>
        <p:spPr/>
        <p:txBody>
          <a:bodyPr rtlCol="0"/>
          <a:lstStyle/>
          <a:p>
            <a:pPr rtl="0"/>
            <a:r>
              <a:rPr lang="ro-RO" noProof="0" dirty="0"/>
              <a:t>ADĂUGAREA UNUI SUBSOL</a:t>
            </a:r>
          </a:p>
        </p:txBody>
      </p:sp>
      <p:sp>
        <p:nvSpPr>
          <p:cNvPr id="6" name="Substituent număr diapozitiv 5">
            <a:extLst>
              <a:ext uri="{FF2B5EF4-FFF2-40B4-BE49-F238E27FC236}">
                <a16:creationId xmlns:a16="http://schemas.microsoft.com/office/drawing/2014/main" id="{2D7BCC5D-6F2C-472F-BD4C-4096793DFC24}"/>
              </a:ext>
            </a:extLst>
          </p:cNvPr>
          <p:cNvSpPr>
            <a:spLocks noGrp="1"/>
          </p:cNvSpPr>
          <p:nvPr>
            <p:ph type="sldNum" sz="quarter" idx="12"/>
          </p:nvPr>
        </p:nvSpPr>
        <p:spPr/>
        <p:txBody>
          <a:bodyPr rtlCol="0"/>
          <a:lstStyle/>
          <a:p>
            <a:pPr rtl="0"/>
            <a:fld id="{8D581BC7-E183-40DB-AC97-C19EA4EB8894}" type="slidenum">
              <a:rPr lang="ro-RO" noProof="0" smtClean="0"/>
              <a:t>‹#›</a:t>
            </a:fld>
            <a:endParaRPr lang="ro-RO" noProof="0" dirty="0"/>
          </a:p>
        </p:txBody>
      </p:sp>
      <p:sp>
        <p:nvSpPr>
          <p:cNvPr id="7" name="Dreptunghi 6">
            <a:extLst>
              <a:ext uri="{FF2B5EF4-FFF2-40B4-BE49-F238E27FC236}">
                <a16:creationId xmlns:a16="http://schemas.microsoft.com/office/drawing/2014/main" id="{7BE854BB-FA44-4CAB-85DF-F5C412560348}"/>
              </a:ext>
            </a:extLst>
          </p:cNvPr>
          <p:cNvSpPr/>
          <p:nvPr userDrawn="1"/>
        </p:nvSpPr>
        <p:spPr>
          <a:xfrm>
            <a:off x="0" y="4416552"/>
            <a:ext cx="12192000" cy="2441448"/>
          </a:xfrm>
          <a:prstGeom prst="rect">
            <a:avLst/>
          </a:prstGeom>
          <a:gradFill flip="none" rotWithShape="1">
            <a:gsLst>
              <a:gs pos="0">
                <a:schemeClr val="accent2"/>
              </a:gs>
              <a:gs pos="34000">
                <a:srgbClr val="0F1722"/>
              </a:gs>
              <a:gs pos="69000">
                <a:srgbClr val="0F1722"/>
              </a:gs>
              <a:gs pos="100000">
                <a:schemeClr val="accent5"/>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o-RO" noProof="0" dirty="0"/>
          </a:p>
        </p:txBody>
      </p:sp>
      <p:sp>
        <p:nvSpPr>
          <p:cNvPr id="3" name="Subtitlu 2">
            <a:extLst>
              <a:ext uri="{FF2B5EF4-FFF2-40B4-BE49-F238E27FC236}">
                <a16:creationId xmlns:a16="http://schemas.microsoft.com/office/drawing/2014/main" id="{389BFFF1-5465-4317-B9DB-C23A5B1D76EF}"/>
              </a:ext>
            </a:extLst>
          </p:cNvPr>
          <p:cNvSpPr>
            <a:spLocks noGrp="1"/>
          </p:cNvSpPr>
          <p:nvPr>
            <p:ph type="subTitle" idx="1"/>
          </p:nvPr>
        </p:nvSpPr>
        <p:spPr>
          <a:xfrm>
            <a:off x="1524000" y="4734696"/>
            <a:ext cx="9144000" cy="459798"/>
          </a:xfrm>
        </p:spPr>
        <p:txBody>
          <a:bodyPr lIns="0" tIns="0" rIns="0" bIns="0" rtlCol="0">
            <a:normAutofit/>
          </a:bodyPr>
          <a:lstStyle>
            <a:lvl1pPr marL="0" indent="0" algn="ctr">
              <a:lnSpc>
                <a:spcPct val="100000"/>
              </a:lnSpc>
              <a:spcBef>
                <a:spcPts val="0"/>
              </a:spcBef>
              <a:buNone/>
              <a:defRPr sz="2800" b="1">
                <a:latin typeface="+mn-lt"/>
                <a:cs typeface="Segoe UI Semibold" panose="020B07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ro-RO" noProof="0"/>
              <a:t>Faceți clic pentru a edita stilul de subtitlu coordonator</a:t>
            </a:r>
            <a:endParaRPr lang="ro-RO" noProof="0" dirty="0"/>
          </a:p>
        </p:txBody>
      </p:sp>
      <p:grpSp>
        <p:nvGrpSpPr>
          <p:cNvPr id="15" name="Grup 14">
            <a:extLst>
              <a:ext uri="{FF2B5EF4-FFF2-40B4-BE49-F238E27FC236}">
                <a16:creationId xmlns:a16="http://schemas.microsoft.com/office/drawing/2014/main" id="{676B4374-8F24-43DE-860D-E5C6EA850AB4}"/>
              </a:ext>
            </a:extLst>
          </p:cNvPr>
          <p:cNvGrpSpPr/>
          <p:nvPr userDrawn="1"/>
        </p:nvGrpSpPr>
        <p:grpSpPr>
          <a:xfrm>
            <a:off x="3619265" y="2253996"/>
            <a:ext cx="4953471" cy="100584"/>
            <a:chOff x="3631692" y="2253996"/>
            <a:chExt cx="4953471" cy="100584"/>
          </a:xfrm>
        </p:grpSpPr>
        <p:sp>
          <p:nvSpPr>
            <p:cNvPr id="11" name="Oval 10">
              <a:extLst>
                <a:ext uri="{FF2B5EF4-FFF2-40B4-BE49-F238E27FC236}">
                  <a16:creationId xmlns:a16="http://schemas.microsoft.com/office/drawing/2014/main" id="{585C7755-9394-4129-AB48-1AC32DA80C75}"/>
                </a:ext>
              </a:extLst>
            </p:cNvPr>
            <p:cNvSpPr/>
            <p:nvPr userDrawn="1"/>
          </p:nvSpPr>
          <p:spPr>
            <a:xfrm>
              <a:off x="3631692" y="2253996"/>
              <a:ext cx="100584" cy="100584"/>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o-RO" noProof="0" dirty="0"/>
            </a:p>
          </p:txBody>
        </p:sp>
        <p:cxnSp>
          <p:nvCxnSpPr>
            <p:cNvPr id="13" name="Conector drept 12">
              <a:extLst>
                <a:ext uri="{FF2B5EF4-FFF2-40B4-BE49-F238E27FC236}">
                  <a16:creationId xmlns:a16="http://schemas.microsoft.com/office/drawing/2014/main" id="{64C71ABE-575A-48CF-82B1-EDE8535F3993}"/>
                </a:ext>
              </a:extLst>
            </p:cNvPr>
            <p:cNvCxnSpPr/>
            <p:nvPr userDrawn="1"/>
          </p:nvCxnSpPr>
          <p:spPr>
            <a:xfrm>
              <a:off x="3681984" y="2307679"/>
              <a:ext cx="4828032" cy="0"/>
            </a:xfrm>
            <a:prstGeom prst="line">
              <a:avLst/>
            </a:prstGeom>
            <a:ln w="127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E3C1EA63-78B2-4715-B4DC-63D98AC7F354}"/>
                </a:ext>
              </a:extLst>
            </p:cNvPr>
            <p:cNvSpPr/>
            <p:nvPr userDrawn="1"/>
          </p:nvSpPr>
          <p:spPr>
            <a:xfrm>
              <a:off x="8484579" y="2253996"/>
              <a:ext cx="100584" cy="100584"/>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o-RO" noProof="0" dirty="0"/>
            </a:p>
          </p:txBody>
        </p:sp>
      </p:grpSp>
      <p:grpSp>
        <p:nvGrpSpPr>
          <p:cNvPr id="16" name="Grup 15">
            <a:extLst>
              <a:ext uri="{FF2B5EF4-FFF2-40B4-BE49-F238E27FC236}">
                <a16:creationId xmlns:a16="http://schemas.microsoft.com/office/drawing/2014/main" id="{E9BB74A1-0BEA-4AD8-8138-0641A45D8B40}"/>
              </a:ext>
            </a:extLst>
          </p:cNvPr>
          <p:cNvGrpSpPr/>
          <p:nvPr userDrawn="1"/>
        </p:nvGrpSpPr>
        <p:grpSpPr>
          <a:xfrm>
            <a:off x="4652581" y="5305363"/>
            <a:ext cx="2886839" cy="100584"/>
            <a:chOff x="3631690" y="2253996"/>
            <a:chExt cx="5028467" cy="100584"/>
          </a:xfrm>
        </p:grpSpPr>
        <p:sp>
          <p:nvSpPr>
            <p:cNvPr id="17" name="Oval 16">
              <a:extLst>
                <a:ext uri="{FF2B5EF4-FFF2-40B4-BE49-F238E27FC236}">
                  <a16:creationId xmlns:a16="http://schemas.microsoft.com/office/drawing/2014/main" id="{73D0026E-5270-4C52-A1AF-5631E8192DCD}"/>
                </a:ext>
              </a:extLst>
            </p:cNvPr>
            <p:cNvSpPr/>
            <p:nvPr userDrawn="1"/>
          </p:nvSpPr>
          <p:spPr>
            <a:xfrm>
              <a:off x="3631690" y="2253996"/>
              <a:ext cx="175203" cy="100584"/>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o-RO" noProof="0" dirty="0"/>
            </a:p>
          </p:txBody>
        </p:sp>
        <p:cxnSp>
          <p:nvCxnSpPr>
            <p:cNvPr id="18" name="Conector drept 17">
              <a:extLst>
                <a:ext uri="{FF2B5EF4-FFF2-40B4-BE49-F238E27FC236}">
                  <a16:creationId xmlns:a16="http://schemas.microsoft.com/office/drawing/2014/main" id="{A6085D92-5F70-4097-A2FF-C15B13788D08}"/>
                </a:ext>
              </a:extLst>
            </p:cNvPr>
            <p:cNvCxnSpPr/>
            <p:nvPr userDrawn="1"/>
          </p:nvCxnSpPr>
          <p:spPr>
            <a:xfrm>
              <a:off x="3681984" y="2307679"/>
              <a:ext cx="4828032" cy="0"/>
            </a:xfrm>
            <a:prstGeom prst="line">
              <a:avLst/>
            </a:prstGeom>
            <a:ln w="127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BE68EB6C-48D0-4EBF-8541-926D16790F52}"/>
                </a:ext>
              </a:extLst>
            </p:cNvPr>
            <p:cNvSpPr/>
            <p:nvPr userDrawn="1"/>
          </p:nvSpPr>
          <p:spPr>
            <a:xfrm>
              <a:off x="8484578" y="2253996"/>
              <a:ext cx="175579" cy="100584"/>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o-RO" noProof="0" dirty="0"/>
            </a:p>
          </p:txBody>
        </p:sp>
      </p:grpSp>
    </p:spTree>
    <p:extLst>
      <p:ext uri="{BB962C8B-B14F-4D97-AF65-F5344CB8AC3E}">
        <p14:creationId xmlns:p14="http://schemas.microsoft.com/office/powerpoint/2010/main" val="136418969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Antet secțiune">
    <p:spTree>
      <p:nvGrpSpPr>
        <p:cNvPr id="1" name=""/>
        <p:cNvGrpSpPr/>
        <p:nvPr/>
      </p:nvGrpSpPr>
      <p:grpSpPr>
        <a:xfrm>
          <a:off x="0" y="0"/>
          <a:ext cx="0" cy="0"/>
          <a:chOff x="0" y="0"/>
          <a:chExt cx="0" cy="0"/>
        </a:xfrm>
      </p:grpSpPr>
      <p:sp>
        <p:nvSpPr>
          <p:cNvPr id="7" name="Dreptunghi 6">
            <a:extLst>
              <a:ext uri="{FF2B5EF4-FFF2-40B4-BE49-F238E27FC236}">
                <a16:creationId xmlns:a16="http://schemas.microsoft.com/office/drawing/2014/main" id="{45015858-8549-49EA-BB83-070E0D9D4890}"/>
              </a:ext>
            </a:extLst>
          </p:cNvPr>
          <p:cNvSpPr/>
          <p:nvPr userDrawn="1"/>
        </p:nvSpPr>
        <p:spPr>
          <a:xfrm>
            <a:off x="6083808" y="0"/>
            <a:ext cx="6108192" cy="6858000"/>
          </a:xfrm>
          <a:prstGeom prst="rect">
            <a:avLst/>
          </a:prstGeom>
          <a:gradFill flip="none" rotWithShape="1">
            <a:gsLst>
              <a:gs pos="0">
                <a:schemeClr val="accent2"/>
              </a:gs>
              <a:gs pos="36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o-RO" noProof="0" dirty="0"/>
          </a:p>
        </p:txBody>
      </p:sp>
      <p:sp>
        <p:nvSpPr>
          <p:cNvPr id="2" name="Titlu 1">
            <a:extLst>
              <a:ext uri="{FF2B5EF4-FFF2-40B4-BE49-F238E27FC236}">
                <a16:creationId xmlns:a16="http://schemas.microsoft.com/office/drawing/2014/main" id="{2206FBAC-B8FD-4768-B682-E0B93BA33105}"/>
              </a:ext>
            </a:extLst>
          </p:cNvPr>
          <p:cNvSpPr>
            <a:spLocks noGrp="1"/>
          </p:cNvSpPr>
          <p:nvPr>
            <p:ph type="title" hasCustomPrompt="1"/>
          </p:nvPr>
        </p:nvSpPr>
        <p:spPr>
          <a:xfrm>
            <a:off x="6769768" y="2133599"/>
            <a:ext cx="4618957" cy="2492461"/>
          </a:xfrm>
        </p:spPr>
        <p:txBody>
          <a:bodyPr lIns="0" tIns="0" rIns="0" bIns="0" rtlCol="0" anchor="b" anchorCtr="0">
            <a:noAutofit/>
          </a:bodyPr>
          <a:lstStyle>
            <a:lvl1pPr>
              <a:defRPr sz="6000"/>
            </a:lvl1pPr>
          </a:lstStyle>
          <a:p>
            <a:pPr rtl="0"/>
            <a:r>
              <a:rPr lang="ro-RO" noProof="0" dirty="0"/>
              <a:t>PREZENTARE</a:t>
            </a:r>
            <a:br>
              <a:rPr lang="ro-RO" noProof="0" dirty="0"/>
            </a:br>
            <a:r>
              <a:rPr lang="ro-RO" noProof="0" dirty="0"/>
              <a:t>TITLU</a:t>
            </a:r>
          </a:p>
        </p:txBody>
      </p:sp>
      <p:sp>
        <p:nvSpPr>
          <p:cNvPr id="4" name="Substituent dată 3">
            <a:extLst>
              <a:ext uri="{FF2B5EF4-FFF2-40B4-BE49-F238E27FC236}">
                <a16:creationId xmlns:a16="http://schemas.microsoft.com/office/drawing/2014/main" id="{2472534F-03A6-408A-9BF1-303D0A440BA4}"/>
              </a:ext>
            </a:extLst>
          </p:cNvPr>
          <p:cNvSpPr>
            <a:spLocks noGrp="1"/>
          </p:cNvSpPr>
          <p:nvPr>
            <p:ph type="dt" sz="half" idx="10"/>
          </p:nvPr>
        </p:nvSpPr>
        <p:spPr/>
        <p:txBody>
          <a:bodyPr rtlCol="0"/>
          <a:lstStyle/>
          <a:p>
            <a:pPr rtl="0"/>
            <a:r>
              <a:rPr lang="ro-RO" noProof="0" dirty="0"/>
              <a:t>DD.MM.20XX</a:t>
            </a:r>
          </a:p>
        </p:txBody>
      </p:sp>
      <p:sp>
        <p:nvSpPr>
          <p:cNvPr id="5" name="Substituent subsol 4">
            <a:extLst>
              <a:ext uri="{FF2B5EF4-FFF2-40B4-BE49-F238E27FC236}">
                <a16:creationId xmlns:a16="http://schemas.microsoft.com/office/drawing/2014/main" id="{0A24E181-0C50-4F43-A5A7-6FDD1500C708}"/>
              </a:ext>
            </a:extLst>
          </p:cNvPr>
          <p:cNvSpPr>
            <a:spLocks noGrp="1"/>
          </p:cNvSpPr>
          <p:nvPr>
            <p:ph type="ftr" sz="quarter" idx="11"/>
          </p:nvPr>
        </p:nvSpPr>
        <p:spPr/>
        <p:txBody>
          <a:bodyPr rtlCol="0"/>
          <a:lstStyle/>
          <a:p>
            <a:pPr rtl="0"/>
            <a:r>
              <a:rPr lang="ro-RO" noProof="0" dirty="0"/>
              <a:t>ADĂUGAREA UNUI SUBSOL</a:t>
            </a:r>
          </a:p>
        </p:txBody>
      </p:sp>
      <p:sp>
        <p:nvSpPr>
          <p:cNvPr id="6" name="Substituent număr diapozitiv 5">
            <a:extLst>
              <a:ext uri="{FF2B5EF4-FFF2-40B4-BE49-F238E27FC236}">
                <a16:creationId xmlns:a16="http://schemas.microsoft.com/office/drawing/2014/main" id="{13A749CC-EB55-4FEF-AA4C-9A9C6E2AA9C0}"/>
              </a:ext>
            </a:extLst>
          </p:cNvPr>
          <p:cNvSpPr>
            <a:spLocks noGrp="1"/>
          </p:cNvSpPr>
          <p:nvPr>
            <p:ph type="sldNum" sz="quarter" idx="12"/>
          </p:nvPr>
        </p:nvSpPr>
        <p:spPr/>
        <p:txBody>
          <a:bodyPr rtlCol="0"/>
          <a:lstStyle/>
          <a:p>
            <a:pPr rtl="0"/>
            <a:fld id="{8D581BC7-E183-40DB-AC97-C19EA4EB8894}" type="slidenum">
              <a:rPr lang="ro-RO" noProof="0" smtClean="0"/>
              <a:t>‹#›</a:t>
            </a:fld>
            <a:endParaRPr lang="ro-RO" noProof="0" dirty="0"/>
          </a:p>
        </p:txBody>
      </p:sp>
      <p:grpSp>
        <p:nvGrpSpPr>
          <p:cNvPr id="9" name="Grup 8">
            <a:extLst>
              <a:ext uri="{FF2B5EF4-FFF2-40B4-BE49-F238E27FC236}">
                <a16:creationId xmlns:a16="http://schemas.microsoft.com/office/drawing/2014/main" id="{6F3E26A6-6962-4A35-AA86-805537D45296}"/>
              </a:ext>
            </a:extLst>
          </p:cNvPr>
          <p:cNvGrpSpPr/>
          <p:nvPr userDrawn="1"/>
        </p:nvGrpSpPr>
        <p:grpSpPr>
          <a:xfrm>
            <a:off x="6769768" y="1947412"/>
            <a:ext cx="2520148" cy="102440"/>
            <a:chOff x="3631690" y="2252140"/>
            <a:chExt cx="4389743" cy="102440"/>
          </a:xfrm>
        </p:grpSpPr>
        <p:sp>
          <p:nvSpPr>
            <p:cNvPr id="10" name="Oval 9">
              <a:extLst>
                <a:ext uri="{FF2B5EF4-FFF2-40B4-BE49-F238E27FC236}">
                  <a16:creationId xmlns:a16="http://schemas.microsoft.com/office/drawing/2014/main" id="{681504C4-12AC-4251-8E47-0089784BDB9B}"/>
                </a:ext>
              </a:extLst>
            </p:cNvPr>
            <p:cNvSpPr/>
            <p:nvPr userDrawn="1"/>
          </p:nvSpPr>
          <p:spPr>
            <a:xfrm>
              <a:off x="3631690" y="2253996"/>
              <a:ext cx="175203" cy="100584"/>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o-RO" noProof="0" dirty="0"/>
            </a:p>
          </p:txBody>
        </p:sp>
        <p:cxnSp>
          <p:nvCxnSpPr>
            <p:cNvPr id="11" name="Conector drept 10">
              <a:extLst>
                <a:ext uri="{FF2B5EF4-FFF2-40B4-BE49-F238E27FC236}">
                  <a16:creationId xmlns:a16="http://schemas.microsoft.com/office/drawing/2014/main" id="{192040D0-01C2-4643-8F84-3B8F334E545C}"/>
                </a:ext>
              </a:extLst>
            </p:cNvPr>
            <p:cNvCxnSpPr/>
            <p:nvPr userDrawn="1"/>
          </p:nvCxnSpPr>
          <p:spPr>
            <a:xfrm>
              <a:off x="3681984" y="2307679"/>
              <a:ext cx="4201365" cy="0"/>
            </a:xfrm>
            <a:prstGeom prst="line">
              <a:avLst/>
            </a:prstGeom>
            <a:ln w="127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7ED601E9-2BFC-460B-A2A8-69A787A4988E}"/>
                </a:ext>
              </a:extLst>
            </p:cNvPr>
            <p:cNvSpPr/>
            <p:nvPr userDrawn="1"/>
          </p:nvSpPr>
          <p:spPr>
            <a:xfrm>
              <a:off x="7845854" y="2252140"/>
              <a:ext cx="175579" cy="100584"/>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o-RO" noProof="0" dirty="0"/>
            </a:p>
          </p:txBody>
        </p:sp>
      </p:grpSp>
      <p:grpSp>
        <p:nvGrpSpPr>
          <p:cNvPr id="13" name="Grup 12">
            <a:extLst>
              <a:ext uri="{FF2B5EF4-FFF2-40B4-BE49-F238E27FC236}">
                <a16:creationId xmlns:a16="http://schemas.microsoft.com/office/drawing/2014/main" id="{BB49A8A6-FEDB-4D20-B581-A84DB8EFE977}"/>
              </a:ext>
            </a:extLst>
          </p:cNvPr>
          <p:cNvGrpSpPr/>
          <p:nvPr userDrawn="1"/>
        </p:nvGrpSpPr>
        <p:grpSpPr>
          <a:xfrm>
            <a:off x="6769768" y="4654084"/>
            <a:ext cx="2520148" cy="100584"/>
            <a:chOff x="3631690" y="2253996"/>
            <a:chExt cx="4389742" cy="100584"/>
          </a:xfrm>
        </p:grpSpPr>
        <p:sp>
          <p:nvSpPr>
            <p:cNvPr id="14" name="Oval 13">
              <a:extLst>
                <a:ext uri="{FF2B5EF4-FFF2-40B4-BE49-F238E27FC236}">
                  <a16:creationId xmlns:a16="http://schemas.microsoft.com/office/drawing/2014/main" id="{C2F65998-5EC3-446A-8307-1CF81A348CE3}"/>
                </a:ext>
              </a:extLst>
            </p:cNvPr>
            <p:cNvSpPr/>
            <p:nvPr userDrawn="1"/>
          </p:nvSpPr>
          <p:spPr>
            <a:xfrm>
              <a:off x="3631690" y="2253996"/>
              <a:ext cx="175203" cy="100584"/>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o-RO" noProof="0" dirty="0"/>
            </a:p>
          </p:txBody>
        </p:sp>
        <p:cxnSp>
          <p:nvCxnSpPr>
            <p:cNvPr id="15" name="Conector drept 14">
              <a:extLst>
                <a:ext uri="{FF2B5EF4-FFF2-40B4-BE49-F238E27FC236}">
                  <a16:creationId xmlns:a16="http://schemas.microsoft.com/office/drawing/2014/main" id="{7CC5D776-F60A-4A0C-AA7C-EFACDA2CEA88}"/>
                </a:ext>
              </a:extLst>
            </p:cNvPr>
            <p:cNvCxnSpPr/>
            <p:nvPr userDrawn="1"/>
          </p:nvCxnSpPr>
          <p:spPr>
            <a:xfrm>
              <a:off x="3681984" y="2307679"/>
              <a:ext cx="4201364" cy="0"/>
            </a:xfrm>
            <a:prstGeom prst="line">
              <a:avLst/>
            </a:prstGeom>
            <a:ln w="127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AEAFE309-55C5-409C-92ED-748307C74318}"/>
                </a:ext>
              </a:extLst>
            </p:cNvPr>
            <p:cNvSpPr/>
            <p:nvPr userDrawn="1"/>
          </p:nvSpPr>
          <p:spPr>
            <a:xfrm>
              <a:off x="7845853" y="2253996"/>
              <a:ext cx="175579" cy="100584"/>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o-RO" noProof="0" dirty="0"/>
            </a:p>
          </p:txBody>
        </p:sp>
      </p:grpSp>
      <p:sp>
        <p:nvSpPr>
          <p:cNvPr id="17" name="Subtitlu 2">
            <a:extLst>
              <a:ext uri="{FF2B5EF4-FFF2-40B4-BE49-F238E27FC236}">
                <a16:creationId xmlns:a16="http://schemas.microsoft.com/office/drawing/2014/main" id="{5B77B20B-76F5-4912-803D-5709F730D4FB}"/>
              </a:ext>
            </a:extLst>
          </p:cNvPr>
          <p:cNvSpPr>
            <a:spLocks noGrp="1"/>
          </p:cNvSpPr>
          <p:nvPr>
            <p:ph type="subTitle" idx="1"/>
          </p:nvPr>
        </p:nvSpPr>
        <p:spPr>
          <a:xfrm>
            <a:off x="6769767" y="4889444"/>
            <a:ext cx="4618957" cy="590626"/>
          </a:xfrm>
        </p:spPr>
        <p:txBody>
          <a:bodyPr lIns="0" tIns="0" rIns="0" bIns="0" rtlCol="0">
            <a:normAutofit/>
          </a:bodyPr>
          <a:lstStyle>
            <a:lvl1pPr marL="0" indent="0" algn="l">
              <a:lnSpc>
                <a:spcPct val="100000"/>
              </a:lnSpc>
              <a:spcBef>
                <a:spcPts val="0"/>
              </a:spcBef>
              <a:buNone/>
              <a:defRPr sz="2800" b="1">
                <a:latin typeface="+mn-lt"/>
                <a:cs typeface="Segoe UI Semibold" panose="020B07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ro-RO" noProof="0"/>
              <a:t>Faceți clic pentru a edita stilul de subtitlu coordonator</a:t>
            </a:r>
            <a:endParaRPr lang="ro-RO" noProof="0" dirty="0"/>
          </a:p>
        </p:txBody>
      </p:sp>
    </p:spTree>
    <p:extLst>
      <p:ext uri="{BB962C8B-B14F-4D97-AF65-F5344CB8AC3E}">
        <p14:creationId xmlns:p14="http://schemas.microsoft.com/office/powerpoint/2010/main" val="37919589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u și conținut cu imagine">
    <p:spTree>
      <p:nvGrpSpPr>
        <p:cNvPr id="1" name=""/>
        <p:cNvGrpSpPr/>
        <p:nvPr/>
      </p:nvGrpSpPr>
      <p:grpSpPr>
        <a:xfrm>
          <a:off x="0" y="0"/>
          <a:ext cx="0" cy="0"/>
          <a:chOff x="0" y="0"/>
          <a:chExt cx="0" cy="0"/>
        </a:xfrm>
      </p:grpSpPr>
      <p:sp>
        <p:nvSpPr>
          <p:cNvPr id="7" name="Dreptunghi 6">
            <a:extLst>
              <a:ext uri="{FF2B5EF4-FFF2-40B4-BE49-F238E27FC236}">
                <a16:creationId xmlns:a16="http://schemas.microsoft.com/office/drawing/2014/main" id="{09F1B35C-893A-4033-ADC0-2192AFA2927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endParaRPr lang="ro-RO" noProof="0" dirty="0"/>
          </a:p>
        </p:txBody>
      </p:sp>
      <p:sp>
        <p:nvSpPr>
          <p:cNvPr id="2" name="Titlu 1">
            <a:extLst>
              <a:ext uri="{FF2B5EF4-FFF2-40B4-BE49-F238E27FC236}">
                <a16:creationId xmlns:a16="http://schemas.microsoft.com/office/drawing/2014/main" id="{CD637DF8-B064-4F36-89F8-EBF538A2E7F2}"/>
              </a:ext>
            </a:extLst>
          </p:cNvPr>
          <p:cNvSpPr>
            <a:spLocks noGrp="1"/>
          </p:cNvSpPr>
          <p:nvPr>
            <p:ph type="title" hasCustomPrompt="1"/>
          </p:nvPr>
        </p:nvSpPr>
        <p:spPr>
          <a:xfrm>
            <a:off x="803276" y="2091023"/>
            <a:ext cx="5021940" cy="804338"/>
          </a:xfrm>
        </p:spPr>
        <p:txBody>
          <a:bodyPr lIns="0" tIns="0" rIns="0" bIns="0" rtlCol="0" anchor="b">
            <a:normAutofit/>
          </a:bodyPr>
          <a:lstStyle>
            <a:lvl1pPr>
              <a:defRPr sz="3600"/>
            </a:lvl1pPr>
          </a:lstStyle>
          <a:p>
            <a:pPr rtl="0"/>
            <a:r>
              <a:rPr lang="ro-RO" noProof="0" dirty="0"/>
              <a:t>FACEȚI CLIC PENTRU A EDITA</a:t>
            </a:r>
          </a:p>
        </p:txBody>
      </p:sp>
      <p:sp>
        <p:nvSpPr>
          <p:cNvPr id="3" name="Substituent text 2">
            <a:extLst>
              <a:ext uri="{FF2B5EF4-FFF2-40B4-BE49-F238E27FC236}">
                <a16:creationId xmlns:a16="http://schemas.microsoft.com/office/drawing/2014/main" id="{8A72532A-5006-46B7-AE99-3A6891CD0254}"/>
              </a:ext>
            </a:extLst>
          </p:cNvPr>
          <p:cNvSpPr>
            <a:spLocks noGrp="1"/>
          </p:cNvSpPr>
          <p:nvPr>
            <p:ph type="body" idx="1" hasCustomPrompt="1"/>
          </p:nvPr>
        </p:nvSpPr>
        <p:spPr>
          <a:xfrm>
            <a:off x="826770" y="3244567"/>
            <a:ext cx="4205904" cy="569085"/>
          </a:xfrm>
        </p:spPr>
        <p:txBody>
          <a:bodyPr lIns="0" tIns="0" rIns="0" bIns="0" rtlCol="0">
            <a:normAutofit/>
          </a:bodyPr>
          <a:lstStyle>
            <a:lvl1pPr marL="0" indent="0">
              <a:lnSpc>
                <a:spcPct val="100000"/>
              </a:lnSpc>
              <a:buNone/>
              <a:defRPr sz="1800" b="1">
                <a:solidFill>
                  <a:schemeClr val="tx1"/>
                </a:solidFill>
                <a:latin typeface="+mn-lt"/>
                <a:cs typeface="Segoe UI Semibold" panose="020B07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sp>
        <p:nvSpPr>
          <p:cNvPr id="4" name="Substituent dată 3">
            <a:extLst>
              <a:ext uri="{FF2B5EF4-FFF2-40B4-BE49-F238E27FC236}">
                <a16:creationId xmlns:a16="http://schemas.microsoft.com/office/drawing/2014/main" id="{49EFC6D7-3241-401C-A16A-4A7CC2653954}"/>
              </a:ext>
            </a:extLst>
          </p:cNvPr>
          <p:cNvSpPr>
            <a:spLocks noGrp="1"/>
          </p:cNvSpPr>
          <p:nvPr>
            <p:ph type="dt" sz="half" idx="10"/>
          </p:nvPr>
        </p:nvSpPr>
        <p:spPr/>
        <p:txBody>
          <a:bodyPr rtlCol="0"/>
          <a:lstStyle/>
          <a:p>
            <a:pPr rtl="0"/>
            <a:r>
              <a:rPr lang="ro-RO" noProof="0" dirty="0"/>
              <a:t>DD.MM.20XX</a:t>
            </a:r>
          </a:p>
        </p:txBody>
      </p:sp>
      <p:sp>
        <p:nvSpPr>
          <p:cNvPr id="5" name="Substituent subsol 4">
            <a:extLst>
              <a:ext uri="{FF2B5EF4-FFF2-40B4-BE49-F238E27FC236}">
                <a16:creationId xmlns:a16="http://schemas.microsoft.com/office/drawing/2014/main" id="{F345D6DC-ABA5-4D00-9CD3-92FFDD1FA2DC}"/>
              </a:ext>
            </a:extLst>
          </p:cNvPr>
          <p:cNvSpPr>
            <a:spLocks noGrp="1"/>
          </p:cNvSpPr>
          <p:nvPr>
            <p:ph type="ftr" sz="quarter" idx="11"/>
          </p:nvPr>
        </p:nvSpPr>
        <p:spPr/>
        <p:txBody>
          <a:bodyPr rtlCol="0"/>
          <a:lstStyle/>
          <a:p>
            <a:pPr rtl="0"/>
            <a:r>
              <a:rPr lang="ro-RO" noProof="0" dirty="0"/>
              <a:t>ADĂUGAREA UNUI SUBSOL</a:t>
            </a:r>
          </a:p>
        </p:txBody>
      </p:sp>
      <p:sp>
        <p:nvSpPr>
          <p:cNvPr id="6" name="Substituent număr diapozitiv 5">
            <a:extLst>
              <a:ext uri="{FF2B5EF4-FFF2-40B4-BE49-F238E27FC236}">
                <a16:creationId xmlns:a16="http://schemas.microsoft.com/office/drawing/2014/main" id="{92459C86-0106-40E0-AA18-795EC5787677}"/>
              </a:ext>
            </a:extLst>
          </p:cNvPr>
          <p:cNvSpPr>
            <a:spLocks noGrp="1"/>
          </p:cNvSpPr>
          <p:nvPr>
            <p:ph type="sldNum" sz="quarter" idx="12"/>
          </p:nvPr>
        </p:nvSpPr>
        <p:spPr/>
        <p:txBody>
          <a:bodyPr rtlCol="0"/>
          <a:lstStyle/>
          <a:p>
            <a:pPr rtl="0"/>
            <a:fld id="{8D581BC7-E183-40DB-AC97-C19EA4EB8894}" type="slidenum">
              <a:rPr lang="ro-RO" noProof="0" smtClean="0"/>
              <a:t>‹#›</a:t>
            </a:fld>
            <a:endParaRPr lang="ro-RO" noProof="0" dirty="0"/>
          </a:p>
        </p:txBody>
      </p:sp>
      <p:sp>
        <p:nvSpPr>
          <p:cNvPr id="11" name="Substituent imagine 10">
            <a:extLst>
              <a:ext uri="{FF2B5EF4-FFF2-40B4-BE49-F238E27FC236}">
                <a16:creationId xmlns:a16="http://schemas.microsoft.com/office/drawing/2014/main" id="{6D14F7B3-A6CF-491C-9855-75B5784CC456}"/>
              </a:ext>
            </a:extLst>
          </p:cNvPr>
          <p:cNvSpPr>
            <a:spLocks noGrp="1"/>
          </p:cNvSpPr>
          <p:nvPr>
            <p:ph type="pic" sz="quarter" idx="13"/>
          </p:nvPr>
        </p:nvSpPr>
        <p:spPr>
          <a:xfrm>
            <a:off x="831850" y="859665"/>
            <a:ext cx="1078992" cy="548640"/>
          </a:xfrm>
        </p:spPr>
        <p:txBody>
          <a:bodyPr rtlCol="0" anchor="ctr" anchorCtr="0">
            <a:normAutofit/>
          </a:bodyPr>
          <a:lstStyle>
            <a:lvl1pPr marL="0" indent="0" algn="ctr">
              <a:buNone/>
              <a:defRPr sz="1200"/>
            </a:lvl1pPr>
          </a:lstStyle>
          <a:p>
            <a:pPr rtl="0"/>
            <a:r>
              <a:rPr lang="ro-RO" noProof="0"/>
              <a:t>Faceți clic pe pictogramă pentru a adăuga o imagine</a:t>
            </a:r>
            <a:endParaRPr lang="ro-RO" noProof="0" dirty="0"/>
          </a:p>
        </p:txBody>
      </p:sp>
      <p:grpSp>
        <p:nvGrpSpPr>
          <p:cNvPr id="15" name="Grup 14">
            <a:extLst>
              <a:ext uri="{FF2B5EF4-FFF2-40B4-BE49-F238E27FC236}">
                <a16:creationId xmlns:a16="http://schemas.microsoft.com/office/drawing/2014/main" id="{B7317392-EF87-4050-8BBE-32F74B0CF15A}"/>
              </a:ext>
            </a:extLst>
          </p:cNvPr>
          <p:cNvGrpSpPr/>
          <p:nvPr userDrawn="1"/>
        </p:nvGrpSpPr>
        <p:grpSpPr>
          <a:xfrm>
            <a:off x="0" y="2993948"/>
            <a:ext cx="3251227" cy="100800"/>
            <a:chOff x="0" y="3240138"/>
            <a:chExt cx="3251227" cy="100800"/>
          </a:xfrm>
        </p:grpSpPr>
        <p:cxnSp>
          <p:nvCxnSpPr>
            <p:cNvPr id="13" name="Conector drept 12">
              <a:extLst>
                <a:ext uri="{FF2B5EF4-FFF2-40B4-BE49-F238E27FC236}">
                  <a16:creationId xmlns:a16="http://schemas.microsoft.com/office/drawing/2014/main" id="{785A4134-866D-4143-AC1E-8A2FFDB49855}"/>
                </a:ext>
              </a:extLst>
            </p:cNvPr>
            <p:cNvCxnSpPr/>
            <p:nvPr userDrawn="1"/>
          </p:nvCxnSpPr>
          <p:spPr>
            <a:xfrm>
              <a:off x="0" y="3290538"/>
              <a:ext cx="3208093"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1BBC5D9C-B8FB-455B-9398-36DB21F2765E}"/>
                </a:ext>
              </a:extLst>
            </p:cNvPr>
            <p:cNvSpPr/>
            <p:nvPr userDrawn="1"/>
          </p:nvSpPr>
          <p:spPr>
            <a:xfrm>
              <a:off x="3150427" y="3240138"/>
              <a:ext cx="100800"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ro-RO" noProof="0" dirty="0"/>
            </a:p>
          </p:txBody>
        </p:sp>
      </p:grpSp>
      <p:sp>
        <p:nvSpPr>
          <p:cNvPr id="16" name="Substituent text 2">
            <a:extLst>
              <a:ext uri="{FF2B5EF4-FFF2-40B4-BE49-F238E27FC236}">
                <a16:creationId xmlns:a16="http://schemas.microsoft.com/office/drawing/2014/main" id="{BB522941-5C7D-4701-9AD7-BB4C11C6EBCE}"/>
              </a:ext>
            </a:extLst>
          </p:cNvPr>
          <p:cNvSpPr>
            <a:spLocks noGrp="1"/>
          </p:cNvSpPr>
          <p:nvPr>
            <p:ph type="body" idx="14" hasCustomPrompt="1"/>
          </p:nvPr>
        </p:nvSpPr>
        <p:spPr>
          <a:xfrm>
            <a:off x="815720" y="3869349"/>
            <a:ext cx="4215201" cy="1328330"/>
          </a:xfrm>
        </p:spPr>
        <p:txBody>
          <a:bodyPr lIns="0" tIns="0" rIns="0" bIns="0" rtlCol="0">
            <a:normAutofit/>
          </a:bodyPr>
          <a:lstStyle>
            <a:lvl1pPr marL="0" indent="0">
              <a:lnSpc>
                <a:spcPct val="100000"/>
              </a:lnSpc>
              <a:spcBef>
                <a:spcPts val="600"/>
              </a:spcBef>
              <a:buNone/>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sp>
        <p:nvSpPr>
          <p:cNvPr id="17" name="Oval 16">
            <a:extLst>
              <a:ext uri="{FF2B5EF4-FFF2-40B4-BE49-F238E27FC236}">
                <a16:creationId xmlns:a16="http://schemas.microsoft.com/office/drawing/2014/main" id="{72225750-E4CE-4A81-A0C3-4023030D637E}"/>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o-RO" noProof="0" dirty="0"/>
          </a:p>
        </p:txBody>
      </p:sp>
      <p:cxnSp>
        <p:nvCxnSpPr>
          <p:cNvPr id="18" name="Conector drept 17">
            <a:extLst>
              <a:ext uri="{FF2B5EF4-FFF2-40B4-BE49-F238E27FC236}">
                <a16:creationId xmlns:a16="http://schemas.microsoft.com/office/drawing/2014/main" id="{3819C324-07DF-49DB-A08C-0E6155CE3041}"/>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75A34025-44F2-4A09-8629-F1794E9D35AF}"/>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o-RO" noProof="0" dirty="0"/>
          </a:p>
        </p:txBody>
      </p:sp>
      <p:cxnSp>
        <p:nvCxnSpPr>
          <p:cNvPr id="20" name="Conector drept 19">
            <a:extLst>
              <a:ext uri="{FF2B5EF4-FFF2-40B4-BE49-F238E27FC236}">
                <a16:creationId xmlns:a16="http://schemas.microsoft.com/office/drawing/2014/main" id="{815854A2-EAE9-4B2A-84CF-5A4BD753863A}"/>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2" name="Substituent imagine 7">
            <a:extLst>
              <a:ext uri="{FF2B5EF4-FFF2-40B4-BE49-F238E27FC236}">
                <a16:creationId xmlns:a16="http://schemas.microsoft.com/office/drawing/2014/main" id="{DE71F7A0-F439-470D-A1B8-556C960D112C}"/>
              </a:ext>
            </a:extLst>
          </p:cNvPr>
          <p:cNvSpPr>
            <a:spLocks noGrp="1"/>
          </p:cNvSpPr>
          <p:nvPr>
            <p:ph type="pic" sz="quarter" idx="15"/>
          </p:nvPr>
        </p:nvSpPr>
        <p:spPr>
          <a:xfrm>
            <a:off x="6103003" y="2490534"/>
            <a:ext cx="6083300" cy="2587752"/>
          </a:xfrm>
        </p:spPr>
        <p:txBody>
          <a:bodyPr rtlCol="0" anchor="ctr" anchorCtr="0">
            <a:normAutofit/>
          </a:bodyPr>
          <a:lstStyle>
            <a:lvl1pPr marL="0" indent="0" algn="ctr">
              <a:buNone/>
              <a:defRPr sz="1800"/>
            </a:lvl1pPr>
          </a:lstStyle>
          <a:p>
            <a:pPr rtl="0"/>
            <a:r>
              <a:rPr lang="ro-RO" noProof="0"/>
              <a:t>Faceți clic pe pictogramă pentru a adăuga o imagine</a:t>
            </a:r>
            <a:endParaRPr lang="ro-RO" noProof="0" dirty="0"/>
          </a:p>
        </p:txBody>
      </p:sp>
    </p:spTree>
    <p:extLst>
      <p:ext uri="{BB962C8B-B14F-4D97-AF65-F5344CB8AC3E}">
        <p14:creationId xmlns:p14="http://schemas.microsoft.com/office/powerpoint/2010/main" val="253996927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u și conținut">
    <p:spTree>
      <p:nvGrpSpPr>
        <p:cNvPr id="1" name=""/>
        <p:cNvGrpSpPr/>
        <p:nvPr/>
      </p:nvGrpSpPr>
      <p:grpSpPr>
        <a:xfrm>
          <a:off x="0" y="0"/>
          <a:ext cx="0" cy="0"/>
          <a:chOff x="0" y="0"/>
          <a:chExt cx="0" cy="0"/>
        </a:xfrm>
      </p:grpSpPr>
      <p:sp>
        <p:nvSpPr>
          <p:cNvPr id="7" name="Dreptunghi 6">
            <a:extLst>
              <a:ext uri="{FF2B5EF4-FFF2-40B4-BE49-F238E27FC236}">
                <a16:creationId xmlns:a16="http://schemas.microsoft.com/office/drawing/2014/main" id="{A16E3F0B-343E-4C97-A8D6-C47FCC915F74}"/>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endParaRPr lang="ro-RO" noProof="0" dirty="0"/>
          </a:p>
        </p:txBody>
      </p:sp>
      <p:sp>
        <p:nvSpPr>
          <p:cNvPr id="2" name="Titlu 1">
            <a:extLst>
              <a:ext uri="{FF2B5EF4-FFF2-40B4-BE49-F238E27FC236}">
                <a16:creationId xmlns:a16="http://schemas.microsoft.com/office/drawing/2014/main" id="{7215E379-3C1C-4942-917E-02E25E8CB910}"/>
              </a:ext>
            </a:extLst>
          </p:cNvPr>
          <p:cNvSpPr>
            <a:spLocks noGrp="1"/>
          </p:cNvSpPr>
          <p:nvPr>
            <p:ph type="title"/>
          </p:nvPr>
        </p:nvSpPr>
        <p:spPr>
          <a:xfrm>
            <a:off x="838200" y="365126"/>
            <a:ext cx="10515600" cy="652969"/>
          </a:xfrm>
        </p:spPr>
        <p:txBody>
          <a:bodyPr rtlCol="0"/>
          <a:lstStyle/>
          <a:p>
            <a:pPr rtl="0"/>
            <a:r>
              <a:rPr lang="ro-RO" noProof="0"/>
              <a:t>Faceți clic pentru a edita stilul de titlu coordonator</a:t>
            </a:r>
            <a:endParaRPr lang="ro-RO" noProof="0" dirty="0"/>
          </a:p>
        </p:txBody>
      </p:sp>
      <p:sp>
        <p:nvSpPr>
          <p:cNvPr id="3" name="Substituent dată 2">
            <a:extLst>
              <a:ext uri="{FF2B5EF4-FFF2-40B4-BE49-F238E27FC236}">
                <a16:creationId xmlns:a16="http://schemas.microsoft.com/office/drawing/2014/main" id="{046047C4-77C4-4E19-8DD7-2ED3165B7637}"/>
              </a:ext>
            </a:extLst>
          </p:cNvPr>
          <p:cNvSpPr>
            <a:spLocks noGrp="1"/>
          </p:cNvSpPr>
          <p:nvPr>
            <p:ph type="dt" sz="half" idx="10"/>
          </p:nvPr>
        </p:nvSpPr>
        <p:spPr/>
        <p:txBody>
          <a:bodyPr rtlCol="0"/>
          <a:lstStyle/>
          <a:p>
            <a:pPr rtl="0"/>
            <a:r>
              <a:rPr lang="ro-RO" noProof="0" dirty="0"/>
              <a:t>DD.MM.20XX</a:t>
            </a:r>
          </a:p>
        </p:txBody>
      </p:sp>
      <p:sp>
        <p:nvSpPr>
          <p:cNvPr id="4" name="Substituent subsol 3">
            <a:extLst>
              <a:ext uri="{FF2B5EF4-FFF2-40B4-BE49-F238E27FC236}">
                <a16:creationId xmlns:a16="http://schemas.microsoft.com/office/drawing/2014/main" id="{D250B5CF-1C4F-4BA2-8E78-5F48C92A9DA1}"/>
              </a:ext>
            </a:extLst>
          </p:cNvPr>
          <p:cNvSpPr>
            <a:spLocks noGrp="1"/>
          </p:cNvSpPr>
          <p:nvPr>
            <p:ph type="ftr" sz="quarter" idx="11"/>
          </p:nvPr>
        </p:nvSpPr>
        <p:spPr/>
        <p:txBody>
          <a:bodyPr rtlCol="0"/>
          <a:lstStyle/>
          <a:p>
            <a:pPr rtl="0"/>
            <a:r>
              <a:rPr lang="ro-RO" noProof="0" dirty="0"/>
              <a:t>ADĂUGAREA UNUI SUBSOL</a:t>
            </a:r>
          </a:p>
        </p:txBody>
      </p:sp>
      <p:sp>
        <p:nvSpPr>
          <p:cNvPr id="5" name="Substituent număr diapozitiv 4">
            <a:extLst>
              <a:ext uri="{FF2B5EF4-FFF2-40B4-BE49-F238E27FC236}">
                <a16:creationId xmlns:a16="http://schemas.microsoft.com/office/drawing/2014/main" id="{714C6A0A-8A9D-47A1-97DA-BB494915175B}"/>
              </a:ext>
            </a:extLst>
          </p:cNvPr>
          <p:cNvSpPr>
            <a:spLocks noGrp="1"/>
          </p:cNvSpPr>
          <p:nvPr>
            <p:ph type="sldNum" sz="quarter" idx="12"/>
          </p:nvPr>
        </p:nvSpPr>
        <p:spPr/>
        <p:txBody>
          <a:bodyPr rtlCol="0"/>
          <a:lstStyle/>
          <a:p>
            <a:pPr rtl="0"/>
            <a:fld id="{8D581BC7-E183-40DB-AC97-C19EA4EB8894}" type="slidenum">
              <a:rPr lang="ro-RO" noProof="0" smtClean="0"/>
              <a:pPr rtl="0"/>
              <a:t>‹#›</a:t>
            </a:fld>
            <a:endParaRPr lang="ro-RO" noProof="0" dirty="0"/>
          </a:p>
        </p:txBody>
      </p:sp>
      <p:sp>
        <p:nvSpPr>
          <p:cNvPr id="6" name="Substituent conținut 2">
            <a:extLst>
              <a:ext uri="{FF2B5EF4-FFF2-40B4-BE49-F238E27FC236}">
                <a16:creationId xmlns:a16="http://schemas.microsoft.com/office/drawing/2014/main" id="{DEA943F6-C418-4339-8C7E-A12127BDE29C}"/>
              </a:ext>
            </a:extLst>
          </p:cNvPr>
          <p:cNvSpPr>
            <a:spLocks noGrp="1"/>
          </p:cNvSpPr>
          <p:nvPr>
            <p:ph idx="1"/>
          </p:nvPr>
        </p:nvSpPr>
        <p:spPr>
          <a:xfrm>
            <a:off x="838200" y="1187777"/>
            <a:ext cx="10515600" cy="4534293"/>
          </a:xfrm>
        </p:spPr>
        <p:txBody>
          <a:bodyPr rtlCol="0"/>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rtl="0"/>
            <a:r>
              <a:rPr lang="ro-RO" noProof="0"/>
              <a:t>Faceţi clic pentru a edita Master stiluri text</a:t>
            </a:r>
          </a:p>
          <a:p>
            <a:pPr lvl="1" rtl="0"/>
            <a:r>
              <a:rPr lang="ro-RO" noProof="0"/>
              <a:t>al doilea nivel</a:t>
            </a:r>
          </a:p>
          <a:p>
            <a:pPr lvl="2" rtl="0"/>
            <a:r>
              <a:rPr lang="ro-RO" noProof="0"/>
              <a:t>al treilea nivel</a:t>
            </a:r>
          </a:p>
          <a:p>
            <a:pPr lvl="3" rtl="0"/>
            <a:r>
              <a:rPr lang="ro-RO" noProof="0"/>
              <a:t>al patrulea nivel</a:t>
            </a:r>
          </a:p>
          <a:p>
            <a:pPr lvl="4" rtl="0"/>
            <a:r>
              <a:rPr lang="ro-RO" noProof="0"/>
              <a:t>al cincilea nivel</a:t>
            </a:r>
            <a:endParaRPr lang="ro-RO" noProof="0" dirty="0"/>
          </a:p>
        </p:txBody>
      </p:sp>
    </p:spTree>
    <p:extLst>
      <p:ext uri="{BB962C8B-B14F-4D97-AF65-F5344CB8AC3E}">
        <p14:creationId xmlns:p14="http://schemas.microsoft.com/office/powerpoint/2010/main" val="78446813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ouă tipuri de conținut">
    <p:spTree>
      <p:nvGrpSpPr>
        <p:cNvPr id="1" name=""/>
        <p:cNvGrpSpPr/>
        <p:nvPr/>
      </p:nvGrpSpPr>
      <p:grpSpPr>
        <a:xfrm>
          <a:off x="0" y="0"/>
          <a:ext cx="0" cy="0"/>
          <a:chOff x="0" y="0"/>
          <a:chExt cx="0" cy="0"/>
        </a:xfrm>
      </p:grpSpPr>
      <p:sp>
        <p:nvSpPr>
          <p:cNvPr id="9" name="Dreptunghi 8">
            <a:extLst>
              <a:ext uri="{FF2B5EF4-FFF2-40B4-BE49-F238E27FC236}">
                <a16:creationId xmlns:a16="http://schemas.microsoft.com/office/drawing/2014/main" id="{8B6FE9A2-5CE4-4652-97CE-3FF947D5485F}"/>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endParaRPr lang="ro-RO" noProof="0" dirty="0"/>
          </a:p>
        </p:txBody>
      </p:sp>
      <p:sp>
        <p:nvSpPr>
          <p:cNvPr id="2" name="Titlu 1">
            <a:extLst>
              <a:ext uri="{FF2B5EF4-FFF2-40B4-BE49-F238E27FC236}">
                <a16:creationId xmlns:a16="http://schemas.microsoft.com/office/drawing/2014/main" id="{7215E379-3C1C-4942-917E-02E25E8CB910}"/>
              </a:ext>
            </a:extLst>
          </p:cNvPr>
          <p:cNvSpPr>
            <a:spLocks noGrp="1"/>
          </p:cNvSpPr>
          <p:nvPr>
            <p:ph type="title"/>
          </p:nvPr>
        </p:nvSpPr>
        <p:spPr>
          <a:xfrm>
            <a:off x="838200" y="365126"/>
            <a:ext cx="10515600" cy="652969"/>
          </a:xfrm>
        </p:spPr>
        <p:txBody>
          <a:bodyPr rtlCol="0"/>
          <a:lstStyle/>
          <a:p>
            <a:pPr rtl="0"/>
            <a:r>
              <a:rPr lang="ro-RO" noProof="0"/>
              <a:t>Faceți clic pentru a edita stilul de titlu coordonator</a:t>
            </a:r>
            <a:endParaRPr lang="ro-RO" noProof="0" dirty="0"/>
          </a:p>
        </p:txBody>
      </p:sp>
      <p:sp>
        <p:nvSpPr>
          <p:cNvPr id="3" name="Substituent dată 2">
            <a:extLst>
              <a:ext uri="{FF2B5EF4-FFF2-40B4-BE49-F238E27FC236}">
                <a16:creationId xmlns:a16="http://schemas.microsoft.com/office/drawing/2014/main" id="{046047C4-77C4-4E19-8DD7-2ED3165B7637}"/>
              </a:ext>
            </a:extLst>
          </p:cNvPr>
          <p:cNvSpPr>
            <a:spLocks noGrp="1"/>
          </p:cNvSpPr>
          <p:nvPr>
            <p:ph type="dt" sz="half" idx="10"/>
          </p:nvPr>
        </p:nvSpPr>
        <p:spPr/>
        <p:txBody>
          <a:bodyPr rtlCol="0"/>
          <a:lstStyle/>
          <a:p>
            <a:pPr rtl="0"/>
            <a:r>
              <a:rPr lang="ro-RO" noProof="0" dirty="0"/>
              <a:t>DD.MM.20XX</a:t>
            </a:r>
          </a:p>
        </p:txBody>
      </p:sp>
      <p:sp>
        <p:nvSpPr>
          <p:cNvPr id="4" name="Substituent subsol 3">
            <a:extLst>
              <a:ext uri="{FF2B5EF4-FFF2-40B4-BE49-F238E27FC236}">
                <a16:creationId xmlns:a16="http://schemas.microsoft.com/office/drawing/2014/main" id="{D250B5CF-1C4F-4BA2-8E78-5F48C92A9DA1}"/>
              </a:ext>
            </a:extLst>
          </p:cNvPr>
          <p:cNvSpPr>
            <a:spLocks noGrp="1"/>
          </p:cNvSpPr>
          <p:nvPr>
            <p:ph type="ftr" sz="quarter" idx="11"/>
          </p:nvPr>
        </p:nvSpPr>
        <p:spPr/>
        <p:txBody>
          <a:bodyPr rtlCol="0"/>
          <a:lstStyle/>
          <a:p>
            <a:pPr rtl="0"/>
            <a:r>
              <a:rPr lang="ro-RO" noProof="0" dirty="0"/>
              <a:t>ADĂUGAREA UNUI SUBSOL</a:t>
            </a:r>
          </a:p>
        </p:txBody>
      </p:sp>
      <p:sp>
        <p:nvSpPr>
          <p:cNvPr id="5" name="Substituent număr diapozitiv 4">
            <a:extLst>
              <a:ext uri="{FF2B5EF4-FFF2-40B4-BE49-F238E27FC236}">
                <a16:creationId xmlns:a16="http://schemas.microsoft.com/office/drawing/2014/main" id="{714C6A0A-8A9D-47A1-97DA-BB494915175B}"/>
              </a:ext>
            </a:extLst>
          </p:cNvPr>
          <p:cNvSpPr>
            <a:spLocks noGrp="1"/>
          </p:cNvSpPr>
          <p:nvPr>
            <p:ph type="sldNum" sz="quarter" idx="12"/>
          </p:nvPr>
        </p:nvSpPr>
        <p:spPr/>
        <p:txBody>
          <a:bodyPr rtlCol="0"/>
          <a:lstStyle/>
          <a:p>
            <a:pPr rtl="0"/>
            <a:fld id="{8D581BC7-E183-40DB-AC97-C19EA4EB8894}" type="slidenum">
              <a:rPr lang="ro-RO" noProof="0" smtClean="0"/>
              <a:pPr rtl="0"/>
              <a:t>‹#›</a:t>
            </a:fld>
            <a:endParaRPr lang="ro-RO" noProof="0" dirty="0"/>
          </a:p>
        </p:txBody>
      </p:sp>
      <p:sp>
        <p:nvSpPr>
          <p:cNvPr id="7" name="Substituent conținut 2">
            <a:extLst>
              <a:ext uri="{FF2B5EF4-FFF2-40B4-BE49-F238E27FC236}">
                <a16:creationId xmlns:a16="http://schemas.microsoft.com/office/drawing/2014/main" id="{3FD6D4E1-CC57-4556-9CB7-31B375477219}"/>
              </a:ext>
            </a:extLst>
          </p:cNvPr>
          <p:cNvSpPr>
            <a:spLocks noGrp="1"/>
          </p:cNvSpPr>
          <p:nvPr>
            <p:ph sz="half" idx="1"/>
          </p:nvPr>
        </p:nvSpPr>
        <p:spPr>
          <a:xfrm>
            <a:off x="838200" y="1159497"/>
            <a:ext cx="5181600" cy="4543719"/>
          </a:xfrm>
        </p:spPr>
        <p:txBody>
          <a:bodyPr rtlCol="0">
            <a:normAutofit/>
          </a:bodyPr>
          <a:lstStyle>
            <a:lvl1pPr>
              <a:defRPr sz="2000">
                <a:solidFill>
                  <a:schemeClr val="bg2"/>
                </a:solidFill>
              </a:defRPr>
            </a:lvl1pPr>
            <a:lvl2pPr>
              <a:defRPr sz="1800">
                <a:solidFill>
                  <a:schemeClr val="bg2"/>
                </a:solidFill>
              </a:defRPr>
            </a:lvl2pPr>
            <a:lvl3pPr>
              <a:defRPr sz="1600">
                <a:solidFill>
                  <a:schemeClr val="bg2"/>
                </a:solidFill>
              </a:defRPr>
            </a:lvl3pPr>
            <a:lvl4pPr>
              <a:defRPr sz="1400">
                <a:solidFill>
                  <a:schemeClr val="bg2"/>
                </a:solidFill>
              </a:defRPr>
            </a:lvl4pPr>
            <a:lvl5pPr>
              <a:defRPr sz="1400">
                <a:solidFill>
                  <a:schemeClr val="bg2"/>
                </a:solidFill>
              </a:defRPr>
            </a:lvl5pPr>
          </a:lstStyle>
          <a:p>
            <a:pPr lvl="0" rtl="0"/>
            <a:r>
              <a:rPr lang="ro-RO" noProof="0"/>
              <a:t>Faceţi clic pentru a edita Master stiluri text</a:t>
            </a:r>
          </a:p>
          <a:p>
            <a:pPr lvl="1" rtl="0"/>
            <a:r>
              <a:rPr lang="ro-RO" noProof="0"/>
              <a:t>al doilea nivel</a:t>
            </a:r>
          </a:p>
          <a:p>
            <a:pPr lvl="2" rtl="0"/>
            <a:r>
              <a:rPr lang="ro-RO" noProof="0"/>
              <a:t>al treilea nivel</a:t>
            </a:r>
          </a:p>
          <a:p>
            <a:pPr lvl="3" rtl="0"/>
            <a:r>
              <a:rPr lang="ro-RO" noProof="0"/>
              <a:t>al patrulea nivel</a:t>
            </a:r>
          </a:p>
          <a:p>
            <a:pPr lvl="4" rtl="0"/>
            <a:r>
              <a:rPr lang="ro-RO" noProof="0"/>
              <a:t>al cincilea nivel</a:t>
            </a:r>
            <a:endParaRPr lang="ro-RO" noProof="0" dirty="0"/>
          </a:p>
        </p:txBody>
      </p:sp>
      <p:sp>
        <p:nvSpPr>
          <p:cNvPr id="8" name="Substituent conținut 3">
            <a:extLst>
              <a:ext uri="{FF2B5EF4-FFF2-40B4-BE49-F238E27FC236}">
                <a16:creationId xmlns:a16="http://schemas.microsoft.com/office/drawing/2014/main" id="{2AE7A31C-D605-4363-B037-1938B9304C13}"/>
              </a:ext>
            </a:extLst>
          </p:cNvPr>
          <p:cNvSpPr>
            <a:spLocks noGrp="1"/>
          </p:cNvSpPr>
          <p:nvPr>
            <p:ph sz="half" idx="2"/>
          </p:nvPr>
        </p:nvSpPr>
        <p:spPr>
          <a:xfrm>
            <a:off x="6172200" y="1159497"/>
            <a:ext cx="5181600" cy="4543719"/>
          </a:xfrm>
        </p:spPr>
        <p:txBody>
          <a:bodyPr rtlCol="0">
            <a:normAutofit/>
          </a:bodyPr>
          <a:lstStyle>
            <a:lvl1pPr>
              <a:defRPr sz="2000">
                <a:solidFill>
                  <a:schemeClr val="bg2"/>
                </a:solidFill>
              </a:defRPr>
            </a:lvl1pPr>
            <a:lvl2pPr>
              <a:defRPr sz="1800">
                <a:solidFill>
                  <a:schemeClr val="bg2"/>
                </a:solidFill>
              </a:defRPr>
            </a:lvl2pPr>
            <a:lvl3pPr>
              <a:defRPr sz="1600">
                <a:solidFill>
                  <a:schemeClr val="bg2"/>
                </a:solidFill>
              </a:defRPr>
            </a:lvl3pPr>
            <a:lvl4pPr>
              <a:defRPr sz="1400">
                <a:solidFill>
                  <a:schemeClr val="bg2"/>
                </a:solidFill>
              </a:defRPr>
            </a:lvl4pPr>
            <a:lvl5pPr>
              <a:defRPr sz="1400">
                <a:solidFill>
                  <a:schemeClr val="bg2"/>
                </a:solidFill>
              </a:defRPr>
            </a:lvl5pPr>
          </a:lstStyle>
          <a:p>
            <a:pPr lvl="0" rtl="0"/>
            <a:r>
              <a:rPr lang="ro-RO" noProof="0"/>
              <a:t>Faceţi clic pentru a edita Master stiluri text</a:t>
            </a:r>
          </a:p>
          <a:p>
            <a:pPr lvl="1" rtl="0"/>
            <a:r>
              <a:rPr lang="ro-RO" noProof="0"/>
              <a:t>al doilea nivel</a:t>
            </a:r>
          </a:p>
          <a:p>
            <a:pPr lvl="2" rtl="0"/>
            <a:r>
              <a:rPr lang="ro-RO" noProof="0"/>
              <a:t>al treilea nivel</a:t>
            </a:r>
          </a:p>
          <a:p>
            <a:pPr lvl="3" rtl="0"/>
            <a:r>
              <a:rPr lang="ro-RO" noProof="0"/>
              <a:t>al patrulea nivel</a:t>
            </a:r>
          </a:p>
          <a:p>
            <a:pPr lvl="4" rtl="0"/>
            <a:r>
              <a:rPr lang="ro-RO" noProof="0"/>
              <a:t>al cincilea nivel</a:t>
            </a:r>
            <a:endParaRPr lang="ro-RO" noProof="0" dirty="0"/>
          </a:p>
        </p:txBody>
      </p:sp>
    </p:spTree>
    <p:extLst>
      <p:ext uri="{BB962C8B-B14F-4D97-AF65-F5344CB8AC3E}">
        <p14:creationId xmlns:p14="http://schemas.microsoft.com/office/powerpoint/2010/main" val="88491594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omparație">
    <p:spTree>
      <p:nvGrpSpPr>
        <p:cNvPr id="1" name=""/>
        <p:cNvGrpSpPr/>
        <p:nvPr/>
      </p:nvGrpSpPr>
      <p:grpSpPr>
        <a:xfrm>
          <a:off x="0" y="0"/>
          <a:ext cx="0" cy="0"/>
          <a:chOff x="0" y="0"/>
          <a:chExt cx="0" cy="0"/>
        </a:xfrm>
      </p:grpSpPr>
      <p:sp>
        <p:nvSpPr>
          <p:cNvPr id="11" name="Dreptunghi 10">
            <a:extLst>
              <a:ext uri="{FF2B5EF4-FFF2-40B4-BE49-F238E27FC236}">
                <a16:creationId xmlns:a16="http://schemas.microsoft.com/office/drawing/2014/main" id="{A4B5E40D-C1A5-4C5A-BBA0-C3E41F028D0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endParaRPr lang="ro-RO" noProof="0" dirty="0"/>
          </a:p>
        </p:txBody>
      </p:sp>
      <p:sp>
        <p:nvSpPr>
          <p:cNvPr id="2" name="Titlu 1">
            <a:extLst>
              <a:ext uri="{FF2B5EF4-FFF2-40B4-BE49-F238E27FC236}">
                <a16:creationId xmlns:a16="http://schemas.microsoft.com/office/drawing/2014/main" id="{7215E379-3C1C-4942-917E-02E25E8CB910}"/>
              </a:ext>
            </a:extLst>
          </p:cNvPr>
          <p:cNvSpPr>
            <a:spLocks noGrp="1"/>
          </p:cNvSpPr>
          <p:nvPr>
            <p:ph type="title"/>
          </p:nvPr>
        </p:nvSpPr>
        <p:spPr>
          <a:xfrm>
            <a:off x="838200" y="365126"/>
            <a:ext cx="10515600" cy="652969"/>
          </a:xfrm>
        </p:spPr>
        <p:txBody>
          <a:bodyPr rtlCol="0"/>
          <a:lstStyle/>
          <a:p>
            <a:pPr rtl="0"/>
            <a:r>
              <a:rPr lang="ro-RO" noProof="0"/>
              <a:t>Faceți clic pentru a edita stilul de titlu coordonator</a:t>
            </a:r>
            <a:endParaRPr lang="ro-RO" noProof="0" dirty="0"/>
          </a:p>
        </p:txBody>
      </p:sp>
      <p:sp>
        <p:nvSpPr>
          <p:cNvPr id="3" name="Substituent dată 2">
            <a:extLst>
              <a:ext uri="{FF2B5EF4-FFF2-40B4-BE49-F238E27FC236}">
                <a16:creationId xmlns:a16="http://schemas.microsoft.com/office/drawing/2014/main" id="{046047C4-77C4-4E19-8DD7-2ED3165B7637}"/>
              </a:ext>
            </a:extLst>
          </p:cNvPr>
          <p:cNvSpPr>
            <a:spLocks noGrp="1"/>
          </p:cNvSpPr>
          <p:nvPr>
            <p:ph type="dt" sz="half" idx="10"/>
          </p:nvPr>
        </p:nvSpPr>
        <p:spPr/>
        <p:txBody>
          <a:bodyPr rtlCol="0"/>
          <a:lstStyle/>
          <a:p>
            <a:pPr rtl="0"/>
            <a:r>
              <a:rPr lang="ro-RO" noProof="0" dirty="0"/>
              <a:t>DD.MM.20XX</a:t>
            </a:r>
          </a:p>
        </p:txBody>
      </p:sp>
      <p:sp>
        <p:nvSpPr>
          <p:cNvPr id="4" name="Substituent subsol 3">
            <a:extLst>
              <a:ext uri="{FF2B5EF4-FFF2-40B4-BE49-F238E27FC236}">
                <a16:creationId xmlns:a16="http://schemas.microsoft.com/office/drawing/2014/main" id="{D250B5CF-1C4F-4BA2-8E78-5F48C92A9DA1}"/>
              </a:ext>
            </a:extLst>
          </p:cNvPr>
          <p:cNvSpPr>
            <a:spLocks noGrp="1"/>
          </p:cNvSpPr>
          <p:nvPr>
            <p:ph type="ftr" sz="quarter" idx="11"/>
          </p:nvPr>
        </p:nvSpPr>
        <p:spPr/>
        <p:txBody>
          <a:bodyPr rtlCol="0"/>
          <a:lstStyle/>
          <a:p>
            <a:pPr rtl="0"/>
            <a:r>
              <a:rPr lang="ro-RO" noProof="0" dirty="0"/>
              <a:t>ADĂUGAREA UNUI SUBSOL</a:t>
            </a:r>
          </a:p>
        </p:txBody>
      </p:sp>
      <p:sp>
        <p:nvSpPr>
          <p:cNvPr id="5" name="Substituent număr diapozitiv 4">
            <a:extLst>
              <a:ext uri="{FF2B5EF4-FFF2-40B4-BE49-F238E27FC236}">
                <a16:creationId xmlns:a16="http://schemas.microsoft.com/office/drawing/2014/main" id="{714C6A0A-8A9D-47A1-97DA-BB494915175B}"/>
              </a:ext>
            </a:extLst>
          </p:cNvPr>
          <p:cNvSpPr>
            <a:spLocks noGrp="1"/>
          </p:cNvSpPr>
          <p:nvPr>
            <p:ph type="sldNum" sz="quarter" idx="12"/>
          </p:nvPr>
        </p:nvSpPr>
        <p:spPr/>
        <p:txBody>
          <a:bodyPr rtlCol="0"/>
          <a:lstStyle/>
          <a:p>
            <a:pPr rtl="0"/>
            <a:fld id="{8D581BC7-E183-40DB-AC97-C19EA4EB8894}" type="slidenum">
              <a:rPr lang="ro-RO" noProof="0" smtClean="0"/>
              <a:pPr rtl="0"/>
              <a:t>‹#›</a:t>
            </a:fld>
            <a:endParaRPr lang="ro-RO" noProof="0" dirty="0"/>
          </a:p>
        </p:txBody>
      </p:sp>
      <p:sp>
        <p:nvSpPr>
          <p:cNvPr id="7" name="Substituent text 2">
            <a:extLst>
              <a:ext uri="{FF2B5EF4-FFF2-40B4-BE49-F238E27FC236}">
                <a16:creationId xmlns:a16="http://schemas.microsoft.com/office/drawing/2014/main" id="{85C650EE-495E-44EB-870B-AC85B18EBDB8}"/>
              </a:ext>
            </a:extLst>
          </p:cNvPr>
          <p:cNvSpPr>
            <a:spLocks noGrp="1"/>
          </p:cNvSpPr>
          <p:nvPr>
            <p:ph type="body" idx="1"/>
          </p:nvPr>
        </p:nvSpPr>
        <p:spPr>
          <a:xfrm>
            <a:off x="839788" y="1256955"/>
            <a:ext cx="5157787" cy="823912"/>
          </a:xfrm>
        </p:spPr>
        <p:txBody>
          <a:bodyPr rtlCol="0" anchor="b"/>
          <a:lstStyle>
            <a:lvl1pPr marL="0" indent="0">
              <a:buNone/>
              <a:defRPr sz="2400" b="1">
                <a:latin typeface="Tahoma" panose="020B060403050404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ro-RO" noProof="0"/>
              <a:t>Faceţi clic pentru a edita Master stiluri text</a:t>
            </a:r>
          </a:p>
        </p:txBody>
      </p:sp>
      <p:sp>
        <p:nvSpPr>
          <p:cNvPr id="8" name="Substituent conținut 3">
            <a:extLst>
              <a:ext uri="{FF2B5EF4-FFF2-40B4-BE49-F238E27FC236}">
                <a16:creationId xmlns:a16="http://schemas.microsoft.com/office/drawing/2014/main" id="{77DCC2A5-8A6A-431F-BD6C-93E32539A0F4}"/>
              </a:ext>
            </a:extLst>
          </p:cNvPr>
          <p:cNvSpPr>
            <a:spLocks noGrp="1"/>
          </p:cNvSpPr>
          <p:nvPr>
            <p:ph sz="half" idx="2"/>
          </p:nvPr>
        </p:nvSpPr>
        <p:spPr>
          <a:xfrm>
            <a:off x="839788" y="2203414"/>
            <a:ext cx="5157787" cy="3397631"/>
          </a:xfrm>
        </p:spPr>
        <p:txBody>
          <a:bodyPr rtlCol="0">
            <a:normAutofit/>
          </a:bodyPr>
          <a:lstStyle>
            <a:lvl1pPr>
              <a:defRPr sz="2000">
                <a:solidFill>
                  <a:schemeClr val="bg2"/>
                </a:solidFill>
              </a:defRPr>
            </a:lvl1pPr>
            <a:lvl2pPr>
              <a:defRPr sz="1800">
                <a:solidFill>
                  <a:schemeClr val="bg2"/>
                </a:solidFill>
              </a:defRPr>
            </a:lvl2pPr>
            <a:lvl3pPr>
              <a:defRPr sz="1600">
                <a:solidFill>
                  <a:schemeClr val="bg2"/>
                </a:solidFill>
              </a:defRPr>
            </a:lvl3pPr>
            <a:lvl4pPr>
              <a:defRPr sz="1400">
                <a:solidFill>
                  <a:schemeClr val="bg2"/>
                </a:solidFill>
              </a:defRPr>
            </a:lvl4pPr>
            <a:lvl5pPr>
              <a:defRPr sz="1400">
                <a:solidFill>
                  <a:schemeClr val="bg2"/>
                </a:solidFill>
              </a:defRPr>
            </a:lvl5pPr>
          </a:lstStyle>
          <a:p>
            <a:pPr lvl="0" rtl="0"/>
            <a:r>
              <a:rPr lang="ro-RO" noProof="0"/>
              <a:t>Faceţi clic pentru a edita Master stiluri text</a:t>
            </a:r>
          </a:p>
          <a:p>
            <a:pPr lvl="1" rtl="0"/>
            <a:r>
              <a:rPr lang="ro-RO" noProof="0"/>
              <a:t>al doilea nivel</a:t>
            </a:r>
          </a:p>
          <a:p>
            <a:pPr lvl="2" rtl="0"/>
            <a:r>
              <a:rPr lang="ro-RO" noProof="0"/>
              <a:t>al treilea nivel</a:t>
            </a:r>
          </a:p>
          <a:p>
            <a:pPr lvl="3" rtl="0"/>
            <a:r>
              <a:rPr lang="ro-RO" noProof="0"/>
              <a:t>al patrulea nivel</a:t>
            </a:r>
          </a:p>
          <a:p>
            <a:pPr lvl="4" rtl="0"/>
            <a:r>
              <a:rPr lang="ro-RO" noProof="0"/>
              <a:t>al cincilea nivel</a:t>
            </a:r>
            <a:endParaRPr lang="ro-RO" noProof="0" dirty="0"/>
          </a:p>
        </p:txBody>
      </p:sp>
      <p:sp>
        <p:nvSpPr>
          <p:cNvPr id="9" name="Substituent text 4">
            <a:extLst>
              <a:ext uri="{FF2B5EF4-FFF2-40B4-BE49-F238E27FC236}">
                <a16:creationId xmlns:a16="http://schemas.microsoft.com/office/drawing/2014/main" id="{7FE620E9-8AD3-4771-8897-E65B461E2801}"/>
              </a:ext>
            </a:extLst>
          </p:cNvPr>
          <p:cNvSpPr>
            <a:spLocks noGrp="1"/>
          </p:cNvSpPr>
          <p:nvPr>
            <p:ph type="body" sz="quarter" idx="3"/>
          </p:nvPr>
        </p:nvSpPr>
        <p:spPr>
          <a:xfrm>
            <a:off x="6172200" y="1256955"/>
            <a:ext cx="5183188" cy="823912"/>
          </a:xfrm>
        </p:spPr>
        <p:txBody>
          <a:bodyPr rtlCol="0" anchor="b"/>
          <a:lstStyle>
            <a:lvl1pPr marL="0" indent="0">
              <a:buNone/>
              <a:defRPr sz="2400" b="1">
                <a:latin typeface="Tahoma" panose="020B060403050404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ro-RO" noProof="0"/>
              <a:t>Faceţi clic pentru a edita Master stiluri text</a:t>
            </a:r>
          </a:p>
        </p:txBody>
      </p:sp>
      <p:sp>
        <p:nvSpPr>
          <p:cNvPr id="10" name="Substituent conținut 5">
            <a:extLst>
              <a:ext uri="{FF2B5EF4-FFF2-40B4-BE49-F238E27FC236}">
                <a16:creationId xmlns:a16="http://schemas.microsoft.com/office/drawing/2014/main" id="{B75F265B-9F81-4A64-A8D4-7D0A31CEA45A}"/>
              </a:ext>
            </a:extLst>
          </p:cNvPr>
          <p:cNvSpPr>
            <a:spLocks noGrp="1"/>
          </p:cNvSpPr>
          <p:nvPr>
            <p:ph sz="quarter" idx="4"/>
          </p:nvPr>
        </p:nvSpPr>
        <p:spPr>
          <a:xfrm>
            <a:off x="6172200" y="2203414"/>
            <a:ext cx="5183188" cy="3397631"/>
          </a:xfrm>
        </p:spPr>
        <p:txBody>
          <a:bodyPr rtlCol="0">
            <a:normAutofit/>
          </a:bodyPr>
          <a:lstStyle>
            <a:lvl1pPr>
              <a:defRPr sz="2000">
                <a:solidFill>
                  <a:schemeClr val="bg2"/>
                </a:solidFill>
              </a:defRPr>
            </a:lvl1pPr>
            <a:lvl2pPr>
              <a:defRPr sz="1800">
                <a:solidFill>
                  <a:schemeClr val="bg2"/>
                </a:solidFill>
              </a:defRPr>
            </a:lvl2pPr>
            <a:lvl3pPr>
              <a:defRPr sz="1600">
                <a:solidFill>
                  <a:schemeClr val="bg2"/>
                </a:solidFill>
              </a:defRPr>
            </a:lvl3pPr>
            <a:lvl4pPr>
              <a:defRPr sz="1400">
                <a:solidFill>
                  <a:schemeClr val="bg2"/>
                </a:solidFill>
              </a:defRPr>
            </a:lvl4pPr>
            <a:lvl5pPr>
              <a:defRPr sz="1400">
                <a:solidFill>
                  <a:schemeClr val="bg2"/>
                </a:solidFill>
              </a:defRPr>
            </a:lvl5pPr>
          </a:lstStyle>
          <a:p>
            <a:pPr lvl="0" rtl="0"/>
            <a:r>
              <a:rPr lang="ro-RO" noProof="0"/>
              <a:t>Faceţi clic pentru a edita Master stiluri text</a:t>
            </a:r>
          </a:p>
          <a:p>
            <a:pPr lvl="1" rtl="0"/>
            <a:r>
              <a:rPr lang="ro-RO" noProof="0"/>
              <a:t>al doilea nivel</a:t>
            </a:r>
          </a:p>
          <a:p>
            <a:pPr lvl="2" rtl="0"/>
            <a:r>
              <a:rPr lang="ro-RO" noProof="0"/>
              <a:t>al treilea nivel</a:t>
            </a:r>
          </a:p>
          <a:p>
            <a:pPr lvl="3" rtl="0"/>
            <a:r>
              <a:rPr lang="ro-RO" noProof="0"/>
              <a:t>al patrulea nivel</a:t>
            </a:r>
          </a:p>
          <a:p>
            <a:pPr lvl="4" rtl="0"/>
            <a:r>
              <a:rPr lang="ro-RO" noProof="0"/>
              <a:t>al cincilea nivel</a:t>
            </a:r>
            <a:endParaRPr lang="ro-RO" noProof="0" dirty="0"/>
          </a:p>
        </p:txBody>
      </p:sp>
    </p:spTree>
    <p:extLst>
      <p:ext uri="{BB962C8B-B14F-4D97-AF65-F5344CB8AC3E}">
        <p14:creationId xmlns:p14="http://schemas.microsoft.com/office/powerpoint/2010/main" val="214080301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onținut cu legendă">
    <p:spTree>
      <p:nvGrpSpPr>
        <p:cNvPr id="1" name=""/>
        <p:cNvGrpSpPr/>
        <p:nvPr/>
      </p:nvGrpSpPr>
      <p:grpSpPr>
        <a:xfrm>
          <a:off x="0" y="0"/>
          <a:ext cx="0" cy="0"/>
          <a:chOff x="0" y="0"/>
          <a:chExt cx="0" cy="0"/>
        </a:xfrm>
      </p:grpSpPr>
      <p:sp>
        <p:nvSpPr>
          <p:cNvPr id="7" name="Dreptunghi 6">
            <a:extLst>
              <a:ext uri="{FF2B5EF4-FFF2-40B4-BE49-F238E27FC236}">
                <a16:creationId xmlns:a16="http://schemas.microsoft.com/office/drawing/2014/main" id="{A16E3F0B-343E-4C97-A8D6-C47FCC915F74}"/>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endParaRPr lang="ro-RO" noProof="0" dirty="0"/>
          </a:p>
        </p:txBody>
      </p:sp>
      <p:sp>
        <p:nvSpPr>
          <p:cNvPr id="3" name="Substituent dată 2">
            <a:extLst>
              <a:ext uri="{FF2B5EF4-FFF2-40B4-BE49-F238E27FC236}">
                <a16:creationId xmlns:a16="http://schemas.microsoft.com/office/drawing/2014/main" id="{046047C4-77C4-4E19-8DD7-2ED3165B7637}"/>
              </a:ext>
            </a:extLst>
          </p:cNvPr>
          <p:cNvSpPr>
            <a:spLocks noGrp="1"/>
          </p:cNvSpPr>
          <p:nvPr>
            <p:ph type="dt" sz="half" idx="10"/>
          </p:nvPr>
        </p:nvSpPr>
        <p:spPr/>
        <p:txBody>
          <a:bodyPr rtlCol="0"/>
          <a:lstStyle/>
          <a:p>
            <a:pPr rtl="0"/>
            <a:r>
              <a:rPr lang="ro-RO" noProof="0" dirty="0"/>
              <a:t>DD.MM.20XX</a:t>
            </a:r>
          </a:p>
        </p:txBody>
      </p:sp>
      <p:sp>
        <p:nvSpPr>
          <p:cNvPr id="4" name="Substituent subsol 3">
            <a:extLst>
              <a:ext uri="{FF2B5EF4-FFF2-40B4-BE49-F238E27FC236}">
                <a16:creationId xmlns:a16="http://schemas.microsoft.com/office/drawing/2014/main" id="{D250B5CF-1C4F-4BA2-8E78-5F48C92A9DA1}"/>
              </a:ext>
            </a:extLst>
          </p:cNvPr>
          <p:cNvSpPr>
            <a:spLocks noGrp="1"/>
          </p:cNvSpPr>
          <p:nvPr>
            <p:ph type="ftr" sz="quarter" idx="11"/>
          </p:nvPr>
        </p:nvSpPr>
        <p:spPr/>
        <p:txBody>
          <a:bodyPr rtlCol="0"/>
          <a:lstStyle/>
          <a:p>
            <a:pPr rtl="0"/>
            <a:r>
              <a:rPr lang="ro-RO" noProof="0" dirty="0"/>
              <a:t>ADĂUGAREA UNUI SUBSOL</a:t>
            </a:r>
          </a:p>
        </p:txBody>
      </p:sp>
      <p:sp>
        <p:nvSpPr>
          <p:cNvPr id="5" name="Substituent număr diapozitiv 4">
            <a:extLst>
              <a:ext uri="{FF2B5EF4-FFF2-40B4-BE49-F238E27FC236}">
                <a16:creationId xmlns:a16="http://schemas.microsoft.com/office/drawing/2014/main" id="{714C6A0A-8A9D-47A1-97DA-BB494915175B}"/>
              </a:ext>
            </a:extLst>
          </p:cNvPr>
          <p:cNvSpPr>
            <a:spLocks noGrp="1"/>
          </p:cNvSpPr>
          <p:nvPr>
            <p:ph type="sldNum" sz="quarter" idx="12"/>
          </p:nvPr>
        </p:nvSpPr>
        <p:spPr/>
        <p:txBody>
          <a:bodyPr rtlCol="0"/>
          <a:lstStyle/>
          <a:p>
            <a:pPr rtl="0"/>
            <a:fld id="{8D581BC7-E183-40DB-AC97-C19EA4EB8894}" type="slidenum">
              <a:rPr lang="ro-RO" noProof="0" smtClean="0"/>
              <a:pPr rtl="0"/>
              <a:t>‹#›</a:t>
            </a:fld>
            <a:endParaRPr lang="ro-RO" noProof="0" dirty="0"/>
          </a:p>
        </p:txBody>
      </p:sp>
      <p:sp>
        <p:nvSpPr>
          <p:cNvPr id="8" name="Titlu 1">
            <a:extLst>
              <a:ext uri="{FF2B5EF4-FFF2-40B4-BE49-F238E27FC236}">
                <a16:creationId xmlns:a16="http://schemas.microsoft.com/office/drawing/2014/main" id="{8A02905C-2C7D-4445-B47F-3EBBA44657F7}"/>
              </a:ext>
            </a:extLst>
          </p:cNvPr>
          <p:cNvSpPr>
            <a:spLocks noGrp="1"/>
          </p:cNvSpPr>
          <p:nvPr>
            <p:ph type="title"/>
          </p:nvPr>
        </p:nvSpPr>
        <p:spPr>
          <a:xfrm>
            <a:off x="839788" y="457200"/>
            <a:ext cx="3932237" cy="1600200"/>
          </a:xfrm>
        </p:spPr>
        <p:txBody>
          <a:bodyPr rtlCol="0" anchor="b"/>
          <a:lstStyle>
            <a:lvl1pPr>
              <a:defRPr sz="3200"/>
            </a:lvl1pPr>
          </a:lstStyle>
          <a:p>
            <a:pPr rtl="0"/>
            <a:r>
              <a:rPr lang="ro-RO" noProof="0"/>
              <a:t>Faceți clic pentru a edita stilul de titlu coordonator</a:t>
            </a:r>
            <a:endParaRPr lang="ro-RO" noProof="0" dirty="0"/>
          </a:p>
        </p:txBody>
      </p:sp>
      <p:sp>
        <p:nvSpPr>
          <p:cNvPr id="9" name="Substituent text 3">
            <a:extLst>
              <a:ext uri="{FF2B5EF4-FFF2-40B4-BE49-F238E27FC236}">
                <a16:creationId xmlns:a16="http://schemas.microsoft.com/office/drawing/2014/main" id="{17BC8A51-D50F-4F98-9402-8FF90BD2D1BE}"/>
              </a:ext>
            </a:extLst>
          </p:cNvPr>
          <p:cNvSpPr>
            <a:spLocks noGrp="1"/>
          </p:cNvSpPr>
          <p:nvPr>
            <p:ph type="body" sz="half" idx="2"/>
          </p:nvPr>
        </p:nvSpPr>
        <p:spPr>
          <a:xfrm>
            <a:off x="839788" y="2057400"/>
            <a:ext cx="3932237" cy="3811588"/>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ro-RO" noProof="0"/>
              <a:t>Faceţi clic pentru a edita Master stiluri text</a:t>
            </a:r>
          </a:p>
        </p:txBody>
      </p:sp>
      <p:sp>
        <p:nvSpPr>
          <p:cNvPr id="10" name="Substituent conținut 2">
            <a:extLst>
              <a:ext uri="{FF2B5EF4-FFF2-40B4-BE49-F238E27FC236}">
                <a16:creationId xmlns:a16="http://schemas.microsoft.com/office/drawing/2014/main" id="{3AE79E65-3D1E-4444-9BD4-8578BF0C6484}"/>
              </a:ext>
            </a:extLst>
          </p:cNvPr>
          <p:cNvSpPr>
            <a:spLocks noGrp="1"/>
          </p:cNvSpPr>
          <p:nvPr>
            <p:ph idx="1"/>
          </p:nvPr>
        </p:nvSpPr>
        <p:spPr>
          <a:xfrm>
            <a:off x="5183188" y="457201"/>
            <a:ext cx="6172200" cy="5403850"/>
          </a:xfrm>
        </p:spPr>
        <p:txBody>
          <a:bodyPr rtlCol="0">
            <a:normAutofit/>
          </a:bodyPr>
          <a:lstStyle>
            <a:lvl1pPr>
              <a:defRPr sz="2400">
                <a:solidFill>
                  <a:schemeClr val="bg2"/>
                </a:solidFill>
              </a:defRPr>
            </a:lvl1pPr>
            <a:lvl2pPr>
              <a:defRPr sz="2000">
                <a:solidFill>
                  <a:schemeClr val="bg2"/>
                </a:solidFill>
              </a:defRPr>
            </a:lvl2pPr>
            <a:lvl3pPr>
              <a:defRPr sz="1800">
                <a:solidFill>
                  <a:schemeClr val="bg2"/>
                </a:solidFill>
              </a:defRPr>
            </a:lvl3pPr>
            <a:lvl4pPr>
              <a:defRPr sz="1600">
                <a:solidFill>
                  <a:schemeClr val="bg2"/>
                </a:solidFill>
              </a:defRPr>
            </a:lvl4pPr>
            <a:lvl5pPr>
              <a:defRPr sz="1600">
                <a:solidFill>
                  <a:schemeClr val="bg2"/>
                </a:solidFill>
              </a:defRPr>
            </a:lvl5pPr>
            <a:lvl6pPr>
              <a:defRPr sz="2000"/>
            </a:lvl6pPr>
            <a:lvl7pPr>
              <a:defRPr sz="2000"/>
            </a:lvl7pPr>
            <a:lvl8pPr>
              <a:defRPr sz="2000"/>
            </a:lvl8pPr>
            <a:lvl9pPr>
              <a:defRPr sz="2000"/>
            </a:lvl9pPr>
          </a:lstStyle>
          <a:p>
            <a:pPr lvl="0" rtl="0"/>
            <a:r>
              <a:rPr lang="ro-RO" noProof="0"/>
              <a:t>Faceţi clic pentru a edita Master stiluri text</a:t>
            </a:r>
          </a:p>
          <a:p>
            <a:pPr lvl="1" rtl="0"/>
            <a:r>
              <a:rPr lang="ro-RO" noProof="0"/>
              <a:t>al doilea nivel</a:t>
            </a:r>
          </a:p>
          <a:p>
            <a:pPr lvl="2" rtl="0"/>
            <a:r>
              <a:rPr lang="ro-RO" noProof="0"/>
              <a:t>al treilea nivel</a:t>
            </a:r>
          </a:p>
          <a:p>
            <a:pPr lvl="3" rtl="0"/>
            <a:r>
              <a:rPr lang="ro-RO" noProof="0"/>
              <a:t>al patrulea nivel</a:t>
            </a:r>
          </a:p>
          <a:p>
            <a:pPr lvl="4" rtl="0"/>
            <a:r>
              <a:rPr lang="ro-RO" noProof="0"/>
              <a:t>al cincilea nivel</a:t>
            </a:r>
            <a:endParaRPr lang="ro-RO" noProof="0" dirty="0"/>
          </a:p>
        </p:txBody>
      </p:sp>
    </p:spTree>
    <p:extLst>
      <p:ext uri="{BB962C8B-B14F-4D97-AF65-F5344CB8AC3E}">
        <p14:creationId xmlns:p14="http://schemas.microsoft.com/office/powerpoint/2010/main" val="212799951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Imagine cu legendă">
    <p:spTree>
      <p:nvGrpSpPr>
        <p:cNvPr id="1" name=""/>
        <p:cNvGrpSpPr/>
        <p:nvPr/>
      </p:nvGrpSpPr>
      <p:grpSpPr>
        <a:xfrm>
          <a:off x="0" y="0"/>
          <a:ext cx="0" cy="0"/>
          <a:chOff x="0" y="0"/>
          <a:chExt cx="0" cy="0"/>
        </a:xfrm>
      </p:grpSpPr>
      <p:sp>
        <p:nvSpPr>
          <p:cNvPr id="7" name="Dreptunghi 6">
            <a:extLst>
              <a:ext uri="{FF2B5EF4-FFF2-40B4-BE49-F238E27FC236}">
                <a16:creationId xmlns:a16="http://schemas.microsoft.com/office/drawing/2014/main" id="{A16E3F0B-343E-4C97-A8D6-C47FCC915F74}"/>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endParaRPr lang="ro-RO" noProof="0" dirty="0"/>
          </a:p>
        </p:txBody>
      </p:sp>
      <p:sp>
        <p:nvSpPr>
          <p:cNvPr id="3" name="Substituent dată 2">
            <a:extLst>
              <a:ext uri="{FF2B5EF4-FFF2-40B4-BE49-F238E27FC236}">
                <a16:creationId xmlns:a16="http://schemas.microsoft.com/office/drawing/2014/main" id="{046047C4-77C4-4E19-8DD7-2ED3165B7637}"/>
              </a:ext>
            </a:extLst>
          </p:cNvPr>
          <p:cNvSpPr>
            <a:spLocks noGrp="1"/>
          </p:cNvSpPr>
          <p:nvPr>
            <p:ph type="dt" sz="half" idx="10"/>
          </p:nvPr>
        </p:nvSpPr>
        <p:spPr/>
        <p:txBody>
          <a:bodyPr rtlCol="0"/>
          <a:lstStyle/>
          <a:p>
            <a:pPr rtl="0"/>
            <a:r>
              <a:rPr lang="ro-RO" noProof="0" dirty="0"/>
              <a:t>DD.MM.20XX</a:t>
            </a:r>
          </a:p>
        </p:txBody>
      </p:sp>
      <p:sp>
        <p:nvSpPr>
          <p:cNvPr id="4" name="Substituent subsol 3">
            <a:extLst>
              <a:ext uri="{FF2B5EF4-FFF2-40B4-BE49-F238E27FC236}">
                <a16:creationId xmlns:a16="http://schemas.microsoft.com/office/drawing/2014/main" id="{D250B5CF-1C4F-4BA2-8E78-5F48C92A9DA1}"/>
              </a:ext>
            </a:extLst>
          </p:cNvPr>
          <p:cNvSpPr>
            <a:spLocks noGrp="1"/>
          </p:cNvSpPr>
          <p:nvPr>
            <p:ph type="ftr" sz="quarter" idx="11"/>
          </p:nvPr>
        </p:nvSpPr>
        <p:spPr/>
        <p:txBody>
          <a:bodyPr rtlCol="0"/>
          <a:lstStyle/>
          <a:p>
            <a:pPr rtl="0"/>
            <a:r>
              <a:rPr lang="ro-RO" noProof="0" dirty="0"/>
              <a:t>ADĂUGAREA UNUI SUBSOL</a:t>
            </a:r>
          </a:p>
        </p:txBody>
      </p:sp>
      <p:sp>
        <p:nvSpPr>
          <p:cNvPr id="5" name="Substituent număr diapozitiv 4">
            <a:extLst>
              <a:ext uri="{FF2B5EF4-FFF2-40B4-BE49-F238E27FC236}">
                <a16:creationId xmlns:a16="http://schemas.microsoft.com/office/drawing/2014/main" id="{714C6A0A-8A9D-47A1-97DA-BB494915175B}"/>
              </a:ext>
            </a:extLst>
          </p:cNvPr>
          <p:cNvSpPr>
            <a:spLocks noGrp="1"/>
          </p:cNvSpPr>
          <p:nvPr>
            <p:ph type="sldNum" sz="quarter" idx="12"/>
          </p:nvPr>
        </p:nvSpPr>
        <p:spPr/>
        <p:txBody>
          <a:bodyPr rtlCol="0"/>
          <a:lstStyle/>
          <a:p>
            <a:pPr rtl="0"/>
            <a:fld id="{8D581BC7-E183-40DB-AC97-C19EA4EB8894}" type="slidenum">
              <a:rPr lang="ro-RO" noProof="0" smtClean="0"/>
              <a:pPr rtl="0"/>
              <a:t>‹#›</a:t>
            </a:fld>
            <a:endParaRPr lang="ro-RO" noProof="0" dirty="0"/>
          </a:p>
        </p:txBody>
      </p:sp>
      <p:sp>
        <p:nvSpPr>
          <p:cNvPr id="8" name="Titlu 1">
            <a:extLst>
              <a:ext uri="{FF2B5EF4-FFF2-40B4-BE49-F238E27FC236}">
                <a16:creationId xmlns:a16="http://schemas.microsoft.com/office/drawing/2014/main" id="{8A02905C-2C7D-4445-B47F-3EBBA44657F7}"/>
              </a:ext>
            </a:extLst>
          </p:cNvPr>
          <p:cNvSpPr>
            <a:spLocks noGrp="1"/>
          </p:cNvSpPr>
          <p:nvPr>
            <p:ph type="title"/>
          </p:nvPr>
        </p:nvSpPr>
        <p:spPr>
          <a:xfrm>
            <a:off x="839788" y="457200"/>
            <a:ext cx="3932237" cy="1600200"/>
          </a:xfrm>
        </p:spPr>
        <p:txBody>
          <a:bodyPr rtlCol="0" anchor="b"/>
          <a:lstStyle>
            <a:lvl1pPr>
              <a:defRPr sz="3200"/>
            </a:lvl1pPr>
          </a:lstStyle>
          <a:p>
            <a:pPr rtl="0"/>
            <a:r>
              <a:rPr lang="ro-RO" noProof="0"/>
              <a:t>Faceți clic pentru a edita stilul de titlu coordonator</a:t>
            </a:r>
            <a:endParaRPr lang="ro-RO" noProof="0" dirty="0"/>
          </a:p>
        </p:txBody>
      </p:sp>
      <p:sp>
        <p:nvSpPr>
          <p:cNvPr id="9" name="Substituent text 3">
            <a:extLst>
              <a:ext uri="{FF2B5EF4-FFF2-40B4-BE49-F238E27FC236}">
                <a16:creationId xmlns:a16="http://schemas.microsoft.com/office/drawing/2014/main" id="{17BC8A51-D50F-4F98-9402-8FF90BD2D1BE}"/>
              </a:ext>
            </a:extLst>
          </p:cNvPr>
          <p:cNvSpPr>
            <a:spLocks noGrp="1"/>
          </p:cNvSpPr>
          <p:nvPr>
            <p:ph type="body" sz="half" idx="2"/>
          </p:nvPr>
        </p:nvSpPr>
        <p:spPr>
          <a:xfrm>
            <a:off x="839788" y="2057400"/>
            <a:ext cx="3932237" cy="3811588"/>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ro-RO" noProof="0"/>
              <a:t>Faceţi clic pentru a edita Master stiluri text</a:t>
            </a:r>
          </a:p>
        </p:txBody>
      </p:sp>
      <p:sp>
        <p:nvSpPr>
          <p:cNvPr id="11" name="Substituent imagine 2">
            <a:extLst>
              <a:ext uri="{FF2B5EF4-FFF2-40B4-BE49-F238E27FC236}">
                <a16:creationId xmlns:a16="http://schemas.microsoft.com/office/drawing/2014/main" id="{1D23A006-AC57-4A0B-BC20-6D226A80CC78}"/>
              </a:ext>
            </a:extLst>
          </p:cNvPr>
          <p:cNvSpPr>
            <a:spLocks noGrp="1"/>
          </p:cNvSpPr>
          <p:nvPr>
            <p:ph type="pic" idx="1"/>
          </p:nvPr>
        </p:nvSpPr>
        <p:spPr>
          <a:xfrm>
            <a:off x="5183188" y="457201"/>
            <a:ext cx="6172200" cy="5403850"/>
          </a:xfrm>
        </p:spPr>
        <p:txBody>
          <a:bodyPr rtlCol="0">
            <a:normAutofit/>
          </a:bodyPr>
          <a:lstStyle>
            <a:lvl1pPr marL="0" indent="0">
              <a:buNone/>
              <a:defRPr sz="2400">
                <a:solidFill>
                  <a:schemeClr val="bg2"/>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ro-RO" noProof="0"/>
              <a:t>Faceți clic pe pictogramă pentru a adăuga o imagine</a:t>
            </a:r>
            <a:endParaRPr lang="ro-RO" noProof="0" dirty="0"/>
          </a:p>
        </p:txBody>
      </p:sp>
    </p:spTree>
    <p:extLst>
      <p:ext uri="{BB962C8B-B14F-4D97-AF65-F5344CB8AC3E}">
        <p14:creationId xmlns:p14="http://schemas.microsoft.com/office/powerpoint/2010/main" val="258530514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oar titlu">
    <p:spTree>
      <p:nvGrpSpPr>
        <p:cNvPr id="1" name=""/>
        <p:cNvGrpSpPr/>
        <p:nvPr/>
      </p:nvGrpSpPr>
      <p:grpSpPr>
        <a:xfrm>
          <a:off x="0" y="0"/>
          <a:ext cx="0" cy="0"/>
          <a:chOff x="0" y="0"/>
          <a:chExt cx="0" cy="0"/>
        </a:xfrm>
      </p:grpSpPr>
      <p:sp>
        <p:nvSpPr>
          <p:cNvPr id="7" name="Dreptunghi 6">
            <a:extLst>
              <a:ext uri="{FF2B5EF4-FFF2-40B4-BE49-F238E27FC236}">
                <a16:creationId xmlns:a16="http://schemas.microsoft.com/office/drawing/2014/main" id="{9F05564D-C546-470F-B93C-274AA86CE01F}"/>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endParaRPr lang="ro-RO" noProof="0" dirty="0"/>
          </a:p>
        </p:txBody>
      </p:sp>
      <p:sp>
        <p:nvSpPr>
          <p:cNvPr id="2" name="Titlu 1">
            <a:extLst>
              <a:ext uri="{FF2B5EF4-FFF2-40B4-BE49-F238E27FC236}">
                <a16:creationId xmlns:a16="http://schemas.microsoft.com/office/drawing/2014/main" id="{7215E379-3C1C-4942-917E-02E25E8CB910}"/>
              </a:ext>
            </a:extLst>
          </p:cNvPr>
          <p:cNvSpPr>
            <a:spLocks noGrp="1"/>
          </p:cNvSpPr>
          <p:nvPr>
            <p:ph type="title"/>
          </p:nvPr>
        </p:nvSpPr>
        <p:spPr>
          <a:xfrm>
            <a:off x="838200" y="365126"/>
            <a:ext cx="10515600" cy="652969"/>
          </a:xfrm>
        </p:spPr>
        <p:txBody>
          <a:bodyPr rtlCol="0"/>
          <a:lstStyle/>
          <a:p>
            <a:pPr rtl="0"/>
            <a:r>
              <a:rPr lang="ro-RO" noProof="0"/>
              <a:t>Faceți clic pentru a edita stilul de titlu coordonator</a:t>
            </a:r>
            <a:endParaRPr lang="ro-RO" noProof="0" dirty="0"/>
          </a:p>
        </p:txBody>
      </p:sp>
      <p:sp>
        <p:nvSpPr>
          <p:cNvPr id="3" name="Substituent dată 2">
            <a:extLst>
              <a:ext uri="{FF2B5EF4-FFF2-40B4-BE49-F238E27FC236}">
                <a16:creationId xmlns:a16="http://schemas.microsoft.com/office/drawing/2014/main" id="{046047C4-77C4-4E19-8DD7-2ED3165B7637}"/>
              </a:ext>
            </a:extLst>
          </p:cNvPr>
          <p:cNvSpPr>
            <a:spLocks noGrp="1"/>
          </p:cNvSpPr>
          <p:nvPr>
            <p:ph type="dt" sz="half" idx="10"/>
          </p:nvPr>
        </p:nvSpPr>
        <p:spPr/>
        <p:txBody>
          <a:bodyPr rtlCol="0"/>
          <a:lstStyle/>
          <a:p>
            <a:pPr rtl="0"/>
            <a:r>
              <a:rPr lang="ro-RO" noProof="0" dirty="0"/>
              <a:t>DD.MM.20XX</a:t>
            </a:r>
          </a:p>
        </p:txBody>
      </p:sp>
      <p:sp>
        <p:nvSpPr>
          <p:cNvPr id="4" name="Substituent subsol 3">
            <a:extLst>
              <a:ext uri="{FF2B5EF4-FFF2-40B4-BE49-F238E27FC236}">
                <a16:creationId xmlns:a16="http://schemas.microsoft.com/office/drawing/2014/main" id="{D250B5CF-1C4F-4BA2-8E78-5F48C92A9DA1}"/>
              </a:ext>
            </a:extLst>
          </p:cNvPr>
          <p:cNvSpPr>
            <a:spLocks noGrp="1"/>
          </p:cNvSpPr>
          <p:nvPr>
            <p:ph type="ftr" sz="quarter" idx="11"/>
          </p:nvPr>
        </p:nvSpPr>
        <p:spPr/>
        <p:txBody>
          <a:bodyPr rtlCol="0"/>
          <a:lstStyle/>
          <a:p>
            <a:pPr rtl="0"/>
            <a:r>
              <a:rPr lang="ro-RO" noProof="0" dirty="0"/>
              <a:t>ADĂUGAREA UNUI SUBSOL</a:t>
            </a:r>
          </a:p>
        </p:txBody>
      </p:sp>
      <p:sp>
        <p:nvSpPr>
          <p:cNvPr id="5" name="Substituent număr diapozitiv 4">
            <a:extLst>
              <a:ext uri="{FF2B5EF4-FFF2-40B4-BE49-F238E27FC236}">
                <a16:creationId xmlns:a16="http://schemas.microsoft.com/office/drawing/2014/main" id="{714C6A0A-8A9D-47A1-97DA-BB494915175B}"/>
              </a:ext>
            </a:extLst>
          </p:cNvPr>
          <p:cNvSpPr>
            <a:spLocks noGrp="1"/>
          </p:cNvSpPr>
          <p:nvPr>
            <p:ph type="sldNum" sz="quarter" idx="12"/>
          </p:nvPr>
        </p:nvSpPr>
        <p:spPr/>
        <p:txBody>
          <a:bodyPr rtlCol="0"/>
          <a:lstStyle/>
          <a:p>
            <a:pPr rtl="0"/>
            <a:fld id="{8D581BC7-E183-40DB-AC97-C19EA4EB8894}" type="slidenum">
              <a:rPr lang="ro-RO" noProof="0" smtClean="0"/>
              <a:pPr rtl="0"/>
              <a:t>‹#›</a:t>
            </a:fld>
            <a:endParaRPr lang="ro-RO" noProof="0" dirty="0"/>
          </a:p>
        </p:txBody>
      </p:sp>
    </p:spTree>
    <p:extLst>
      <p:ext uri="{BB962C8B-B14F-4D97-AF65-F5344CB8AC3E}">
        <p14:creationId xmlns:p14="http://schemas.microsoft.com/office/powerpoint/2010/main" val="88399162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Necompletat">
    <p:spTree>
      <p:nvGrpSpPr>
        <p:cNvPr id="1" name=""/>
        <p:cNvGrpSpPr/>
        <p:nvPr/>
      </p:nvGrpSpPr>
      <p:grpSpPr>
        <a:xfrm>
          <a:off x="0" y="0"/>
          <a:ext cx="0" cy="0"/>
          <a:chOff x="0" y="0"/>
          <a:chExt cx="0" cy="0"/>
        </a:xfrm>
      </p:grpSpPr>
      <p:sp>
        <p:nvSpPr>
          <p:cNvPr id="6" name="Dreptunghi 5">
            <a:extLst>
              <a:ext uri="{FF2B5EF4-FFF2-40B4-BE49-F238E27FC236}">
                <a16:creationId xmlns:a16="http://schemas.microsoft.com/office/drawing/2014/main" id="{D9E60A5F-CE74-4F00-A5C2-F9742DDFFF1F}"/>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endParaRPr lang="ro-RO" noProof="0" dirty="0"/>
          </a:p>
        </p:txBody>
      </p:sp>
      <p:sp>
        <p:nvSpPr>
          <p:cNvPr id="3" name="Substituent dată 2">
            <a:extLst>
              <a:ext uri="{FF2B5EF4-FFF2-40B4-BE49-F238E27FC236}">
                <a16:creationId xmlns:a16="http://schemas.microsoft.com/office/drawing/2014/main" id="{046047C4-77C4-4E19-8DD7-2ED3165B7637}"/>
              </a:ext>
            </a:extLst>
          </p:cNvPr>
          <p:cNvSpPr>
            <a:spLocks noGrp="1"/>
          </p:cNvSpPr>
          <p:nvPr>
            <p:ph type="dt" sz="half" idx="10"/>
          </p:nvPr>
        </p:nvSpPr>
        <p:spPr/>
        <p:txBody>
          <a:bodyPr rtlCol="0"/>
          <a:lstStyle/>
          <a:p>
            <a:pPr rtl="0"/>
            <a:r>
              <a:rPr lang="ro-RO" noProof="0" dirty="0"/>
              <a:t>DD.MM.20XX</a:t>
            </a:r>
          </a:p>
        </p:txBody>
      </p:sp>
      <p:sp>
        <p:nvSpPr>
          <p:cNvPr id="4" name="Substituent subsol 3">
            <a:extLst>
              <a:ext uri="{FF2B5EF4-FFF2-40B4-BE49-F238E27FC236}">
                <a16:creationId xmlns:a16="http://schemas.microsoft.com/office/drawing/2014/main" id="{D250B5CF-1C4F-4BA2-8E78-5F48C92A9DA1}"/>
              </a:ext>
            </a:extLst>
          </p:cNvPr>
          <p:cNvSpPr>
            <a:spLocks noGrp="1"/>
          </p:cNvSpPr>
          <p:nvPr>
            <p:ph type="ftr" sz="quarter" idx="11"/>
          </p:nvPr>
        </p:nvSpPr>
        <p:spPr/>
        <p:txBody>
          <a:bodyPr rtlCol="0"/>
          <a:lstStyle/>
          <a:p>
            <a:pPr rtl="0"/>
            <a:r>
              <a:rPr lang="ro-RO" noProof="0" dirty="0"/>
              <a:t>ADĂUGAREA UNUI SUBSOL</a:t>
            </a:r>
          </a:p>
        </p:txBody>
      </p:sp>
      <p:sp>
        <p:nvSpPr>
          <p:cNvPr id="5" name="Substituent număr diapozitiv 4">
            <a:extLst>
              <a:ext uri="{FF2B5EF4-FFF2-40B4-BE49-F238E27FC236}">
                <a16:creationId xmlns:a16="http://schemas.microsoft.com/office/drawing/2014/main" id="{714C6A0A-8A9D-47A1-97DA-BB494915175B}"/>
              </a:ext>
            </a:extLst>
          </p:cNvPr>
          <p:cNvSpPr>
            <a:spLocks noGrp="1"/>
          </p:cNvSpPr>
          <p:nvPr>
            <p:ph type="sldNum" sz="quarter" idx="12"/>
          </p:nvPr>
        </p:nvSpPr>
        <p:spPr/>
        <p:txBody>
          <a:bodyPr rtlCol="0"/>
          <a:lstStyle/>
          <a:p>
            <a:pPr rtl="0"/>
            <a:fld id="{8D581BC7-E183-40DB-AC97-C19EA4EB8894}" type="slidenum">
              <a:rPr lang="ro-RO" noProof="0" smtClean="0"/>
              <a:pPr rtl="0"/>
              <a:t>‹#›</a:t>
            </a:fld>
            <a:endParaRPr lang="ro-RO" noProof="0" dirty="0"/>
          </a:p>
        </p:txBody>
      </p:sp>
    </p:spTree>
    <p:extLst>
      <p:ext uri="{BB962C8B-B14F-4D97-AF65-F5344CB8AC3E}">
        <p14:creationId xmlns:p14="http://schemas.microsoft.com/office/powerpoint/2010/main" val="22317158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spect titlu, imagine și conținut">
    <p:spTree>
      <p:nvGrpSpPr>
        <p:cNvPr id="1" name=""/>
        <p:cNvGrpSpPr/>
        <p:nvPr/>
      </p:nvGrpSpPr>
      <p:grpSpPr>
        <a:xfrm>
          <a:off x="0" y="0"/>
          <a:ext cx="0" cy="0"/>
          <a:chOff x="0" y="0"/>
          <a:chExt cx="0" cy="0"/>
        </a:xfrm>
      </p:grpSpPr>
      <p:sp>
        <p:nvSpPr>
          <p:cNvPr id="15" name="Dreptunghi 14">
            <a:extLst>
              <a:ext uri="{FF2B5EF4-FFF2-40B4-BE49-F238E27FC236}">
                <a16:creationId xmlns:a16="http://schemas.microsoft.com/office/drawing/2014/main" id="{E8E3FDB8-6D5C-48FE-99EA-7EC60F4D819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endParaRPr lang="ro-RO" noProof="0" dirty="0"/>
          </a:p>
        </p:txBody>
      </p:sp>
      <p:sp>
        <p:nvSpPr>
          <p:cNvPr id="5" name="Substituent dată 4">
            <a:extLst>
              <a:ext uri="{FF2B5EF4-FFF2-40B4-BE49-F238E27FC236}">
                <a16:creationId xmlns:a16="http://schemas.microsoft.com/office/drawing/2014/main" id="{2D9775F3-A041-479A-8038-652B7D9C72E9}"/>
              </a:ext>
            </a:extLst>
          </p:cNvPr>
          <p:cNvSpPr>
            <a:spLocks noGrp="1"/>
          </p:cNvSpPr>
          <p:nvPr>
            <p:ph type="dt" sz="half" idx="10"/>
          </p:nvPr>
        </p:nvSpPr>
        <p:spPr/>
        <p:txBody>
          <a:bodyPr rtlCol="0"/>
          <a:lstStyle/>
          <a:p>
            <a:pPr rtl="0"/>
            <a:r>
              <a:rPr lang="ro-RO" noProof="0" dirty="0"/>
              <a:t>DD.MM.20XX</a:t>
            </a:r>
          </a:p>
        </p:txBody>
      </p:sp>
      <p:sp>
        <p:nvSpPr>
          <p:cNvPr id="6" name="Substituent subsol 5">
            <a:extLst>
              <a:ext uri="{FF2B5EF4-FFF2-40B4-BE49-F238E27FC236}">
                <a16:creationId xmlns:a16="http://schemas.microsoft.com/office/drawing/2014/main" id="{29BEDD04-BE4E-4B91-B13E-0C4FB3E1658F}"/>
              </a:ext>
            </a:extLst>
          </p:cNvPr>
          <p:cNvSpPr>
            <a:spLocks noGrp="1"/>
          </p:cNvSpPr>
          <p:nvPr>
            <p:ph type="ftr" sz="quarter" idx="11"/>
          </p:nvPr>
        </p:nvSpPr>
        <p:spPr/>
        <p:txBody>
          <a:bodyPr rtlCol="0"/>
          <a:lstStyle/>
          <a:p>
            <a:pPr rtl="0"/>
            <a:r>
              <a:rPr lang="ro-RO" noProof="0" dirty="0"/>
              <a:t>ADĂUGAREA UNUI SUBSOL</a:t>
            </a:r>
          </a:p>
        </p:txBody>
      </p:sp>
      <p:sp>
        <p:nvSpPr>
          <p:cNvPr id="7" name="Substituent număr diapozitiv 6">
            <a:extLst>
              <a:ext uri="{FF2B5EF4-FFF2-40B4-BE49-F238E27FC236}">
                <a16:creationId xmlns:a16="http://schemas.microsoft.com/office/drawing/2014/main" id="{306DF5D8-12DC-494E-B0F1-2E9C86A14544}"/>
              </a:ext>
            </a:extLst>
          </p:cNvPr>
          <p:cNvSpPr>
            <a:spLocks noGrp="1"/>
          </p:cNvSpPr>
          <p:nvPr>
            <p:ph type="sldNum" sz="quarter" idx="12"/>
          </p:nvPr>
        </p:nvSpPr>
        <p:spPr/>
        <p:txBody>
          <a:bodyPr rtlCol="0"/>
          <a:lstStyle/>
          <a:p>
            <a:pPr rtl="0"/>
            <a:fld id="{8D581BC7-E183-40DB-AC97-C19EA4EB8894}" type="slidenum">
              <a:rPr lang="ro-RO" noProof="0" smtClean="0"/>
              <a:t>‹#›</a:t>
            </a:fld>
            <a:endParaRPr lang="ro-RO" noProof="0" dirty="0"/>
          </a:p>
        </p:txBody>
      </p:sp>
      <p:sp>
        <p:nvSpPr>
          <p:cNvPr id="8" name="Titlu 1">
            <a:extLst>
              <a:ext uri="{FF2B5EF4-FFF2-40B4-BE49-F238E27FC236}">
                <a16:creationId xmlns:a16="http://schemas.microsoft.com/office/drawing/2014/main" id="{ABF87C9E-53A2-4DE1-89DC-3907BE2E3D3C}"/>
              </a:ext>
            </a:extLst>
          </p:cNvPr>
          <p:cNvSpPr>
            <a:spLocks noGrp="1"/>
          </p:cNvSpPr>
          <p:nvPr>
            <p:ph type="title" hasCustomPrompt="1"/>
          </p:nvPr>
        </p:nvSpPr>
        <p:spPr>
          <a:xfrm>
            <a:off x="6894591" y="1090118"/>
            <a:ext cx="4494133" cy="804338"/>
          </a:xfrm>
        </p:spPr>
        <p:txBody>
          <a:bodyPr lIns="0" tIns="0" rIns="0" bIns="0" rtlCol="0" anchor="b">
            <a:normAutofit/>
          </a:bodyPr>
          <a:lstStyle>
            <a:lvl1pPr>
              <a:defRPr sz="3600"/>
            </a:lvl1pPr>
          </a:lstStyle>
          <a:p>
            <a:pPr rtl="0"/>
            <a:r>
              <a:rPr lang="ro-RO" noProof="0" dirty="0"/>
              <a:t>FACEȚI CLIC PENTRU A EDITA</a:t>
            </a:r>
          </a:p>
        </p:txBody>
      </p:sp>
      <p:sp>
        <p:nvSpPr>
          <p:cNvPr id="9" name="Substituent text 2">
            <a:extLst>
              <a:ext uri="{FF2B5EF4-FFF2-40B4-BE49-F238E27FC236}">
                <a16:creationId xmlns:a16="http://schemas.microsoft.com/office/drawing/2014/main" id="{EB453F8F-AA02-4E0D-93BF-8CF4F1490377}"/>
              </a:ext>
            </a:extLst>
          </p:cNvPr>
          <p:cNvSpPr>
            <a:spLocks noGrp="1"/>
          </p:cNvSpPr>
          <p:nvPr>
            <p:ph type="body" idx="1" hasCustomPrompt="1"/>
          </p:nvPr>
        </p:nvSpPr>
        <p:spPr>
          <a:xfrm>
            <a:off x="6894591" y="2243662"/>
            <a:ext cx="4473108" cy="569085"/>
          </a:xfrm>
        </p:spPr>
        <p:txBody>
          <a:bodyPr lIns="0" tIns="0" rIns="0" bIns="0" rtlCol="0">
            <a:normAutofit/>
          </a:bodyPr>
          <a:lstStyle>
            <a:lvl1pPr marL="0" indent="0">
              <a:lnSpc>
                <a:spcPct val="100000"/>
              </a:lnSpc>
              <a:buNone/>
              <a:defRPr sz="1800" b="1">
                <a:solidFill>
                  <a:schemeClr val="tx1"/>
                </a:solidFill>
                <a:latin typeface="+mn-lt"/>
                <a:cs typeface="Segoe UI Semibold" panose="020B07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sp>
        <p:nvSpPr>
          <p:cNvPr id="10" name="Substituent imagine 10">
            <a:extLst>
              <a:ext uri="{FF2B5EF4-FFF2-40B4-BE49-F238E27FC236}">
                <a16:creationId xmlns:a16="http://schemas.microsoft.com/office/drawing/2014/main" id="{A541F291-2E4B-474E-9ED0-55C97A2A066D}"/>
              </a:ext>
            </a:extLst>
          </p:cNvPr>
          <p:cNvSpPr>
            <a:spLocks noGrp="1"/>
          </p:cNvSpPr>
          <p:nvPr>
            <p:ph type="pic" sz="quarter" idx="13"/>
          </p:nvPr>
        </p:nvSpPr>
        <p:spPr>
          <a:xfrm>
            <a:off x="831850" y="859665"/>
            <a:ext cx="1078992" cy="548640"/>
          </a:xfrm>
        </p:spPr>
        <p:txBody>
          <a:bodyPr rtlCol="0" anchor="ctr" anchorCtr="0">
            <a:normAutofit/>
          </a:bodyPr>
          <a:lstStyle>
            <a:lvl1pPr marL="0" indent="0" algn="ctr">
              <a:buNone/>
              <a:defRPr sz="1200"/>
            </a:lvl1pPr>
          </a:lstStyle>
          <a:p>
            <a:pPr rtl="0"/>
            <a:r>
              <a:rPr lang="ro-RO" noProof="0"/>
              <a:t>Faceți clic pe pictogramă pentru a adăuga o imagine</a:t>
            </a:r>
            <a:endParaRPr lang="ro-RO" noProof="0" dirty="0"/>
          </a:p>
        </p:txBody>
      </p:sp>
      <p:grpSp>
        <p:nvGrpSpPr>
          <p:cNvPr id="11" name="Grup 10">
            <a:extLst>
              <a:ext uri="{FF2B5EF4-FFF2-40B4-BE49-F238E27FC236}">
                <a16:creationId xmlns:a16="http://schemas.microsoft.com/office/drawing/2014/main" id="{59E4D57E-4989-4939-A31F-637543FAB606}"/>
              </a:ext>
            </a:extLst>
          </p:cNvPr>
          <p:cNvGrpSpPr/>
          <p:nvPr userDrawn="1"/>
        </p:nvGrpSpPr>
        <p:grpSpPr>
          <a:xfrm flipH="1">
            <a:off x="6924675" y="1993043"/>
            <a:ext cx="5267325" cy="100800"/>
            <a:chOff x="0" y="3240138"/>
            <a:chExt cx="3434400" cy="100800"/>
          </a:xfrm>
        </p:grpSpPr>
        <p:cxnSp>
          <p:nvCxnSpPr>
            <p:cNvPr id="12" name="Conector drept 11">
              <a:extLst>
                <a:ext uri="{FF2B5EF4-FFF2-40B4-BE49-F238E27FC236}">
                  <a16:creationId xmlns:a16="http://schemas.microsoft.com/office/drawing/2014/main" id="{370B72A7-B625-48B8-88E6-BCE2A4DD531E}"/>
                </a:ext>
              </a:extLst>
            </p:cNvPr>
            <p:cNvCxnSpPr/>
            <p:nvPr userDrawn="1"/>
          </p:nvCxnSpPr>
          <p:spPr>
            <a:xfrm>
              <a:off x="0" y="3290538"/>
              <a:ext cx="3384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01ED729F-F8A5-4244-9776-4935C260F11F}"/>
                </a:ext>
              </a:extLst>
            </p:cNvPr>
            <p:cNvSpPr/>
            <p:nvPr userDrawn="1"/>
          </p:nvSpPr>
          <p:spPr>
            <a:xfrm>
              <a:off x="3368676" y="3240138"/>
              <a:ext cx="65724"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ro-RO" noProof="0" dirty="0"/>
            </a:p>
          </p:txBody>
        </p:sp>
      </p:grpSp>
      <p:sp>
        <p:nvSpPr>
          <p:cNvPr id="14" name="Substituent text 2">
            <a:extLst>
              <a:ext uri="{FF2B5EF4-FFF2-40B4-BE49-F238E27FC236}">
                <a16:creationId xmlns:a16="http://schemas.microsoft.com/office/drawing/2014/main" id="{BE12A846-0DFC-435B-BAE9-D90C353E0344}"/>
              </a:ext>
            </a:extLst>
          </p:cNvPr>
          <p:cNvSpPr>
            <a:spLocks noGrp="1"/>
          </p:cNvSpPr>
          <p:nvPr>
            <p:ph type="body" idx="14" hasCustomPrompt="1"/>
          </p:nvPr>
        </p:nvSpPr>
        <p:spPr>
          <a:xfrm>
            <a:off x="6894591" y="2868443"/>
            <a:ext cx="4482996" cy="2432603"/>
          </a:xfrm>
        </p:spPr>
        <p:txBody>
          <a:bodyPr lIns="0" tIns="0" rIns="0" bIns="0" rtlCol="0">
            <a:normAutofit/>
          </a:bodyPr>
          <a:lstStyle>
            <a:lvl1pPr marL="216000" indent="-216000">
              <a:lnSpc>
                <a:spcPct val="100000"/>
              </a:lnSpc>
              <a:spcBef>
                <a:spcPts val="600"/>
              </a:spcBef>
              <a:buClr>
                <a:schemeClr val="tx1"/>
              </a:buClr>
              <a:buFont typeface="Courier New" panose="02070309020205020404" pitchFamily="49" charset="0"/>
              <a:buChar char="o"/>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cxnSp>
        <p:nvCxnSpPr>
          <p:cNvPr id="17" name="Conector drept 16">
            <a:extLst>
              <a:ext uri="{FF2B5EF4-FFF2-40B4-BE49-F238E27FC236}">
                <a16:creationId xmlns:a16="http://schemas.microsoft.com/office/drawing/2014/main" id="{6150998C-CF95-4C6F-8962-8EB2DB30177D}"/>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F86A2ACD-8CF5-48A3-A678-E213A809B332}"/>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o-RO" noProof="0" dirty="0"/>
          </a:p>
        </p:txBody>
      </p:sp>
      <p:cxnSp>
        <p:nvCxnSpPr>
          <p:cNvPr id="19" name="Conector drept 18">
            <a:extLst>
              <a:ext uri="{FF2B5EF4-FFF2-40B4-BE49-F238E27FC236}">
                <a16:creationId xmlns:a16="http://schemas.microsoft.com/office/drawing/2014/main" id="{F00811BB-0E37-4D70-84A5-97B3FBEDCBE6}"/>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D03B3046-0457-4D23-8E0C-64E3FCD620BB}"/>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o-RO" noProof="0" dirty="0"/>
          </a:p>
        </p:txBody>
      </p:sp>
      <p:sp>
        <p:nvSpPr>
          <p:cNvPr id="22" name="Substituent imagine 7">
            <a:extLst>
              <a:ext uri="{FF2B5EF4-FFF2-40B4-BE49-F238E27FC236}">
                <a16:creationId xmlns:a16="http://schemas.microsoft.com/office/drawing/2014/main" id="{F0861AA2-8248-462C-B6D8-FFD829F41ED0}"/>
              </a:ext>
            </a:extLst>
          </p:cNvPr>
          <p:cNvSpPr>
            <a:spLocks noGrp="1"/>
          </p:cNvSpPr>
          <p:nvPr>
            <p:ph type="pic" sz="quarter" idx="15"/>
          </p:nvPr>
        </p:nvSpPr>
        <p:spPr>
          <a:xfrm>
            <a:off x="2854411" y="1472184"/>
            <a:ext cx="3246204" cy="5385816"/>
          </a:xfrm>
        </p:spPr>
        <p:txBody>
          <a:bodyPr rtlCol="0" anchor="ctr" anchorCtr="0">
            <a:normAutofit/>
          </a:bodyPr>
          <a:lstStyle>
            <a:lvl1pPr marL="0" indent="0" algn="ctr">
              <a:buNone/>
              <a:defRPr sz="1800"/>
            </a:lvl1pPr>
          </a:lstStyle>
          <a:p>
            <a:pPr rtl="0"/>
            <a:r>
              <a:rPr lang="ro-RO" noProof="0"/>
              <a:t>Faceți clic pe pictogramă pentru a adăuga o imagine</a:t>
            </a:r>
            <a:endParaRPr lang="ro-RO" noProof="0" dirty="0"/>
          </a:p>
        </p:txBody>
      </p:sp>
    </p:spTree>
    <p:extLst>
      <p:ext uri="{BB962C8B-B14F-4D97-AF65-F5344CB8AC3E}">
        <p14:creationId xmlns:p14="http://schemas.microsoft.com/office/powerpoint/2010/main" val="12476382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spect titlu și conținut ver 2">
    <p:spTree>
      <p:nvGrpSpPr>
        <p:cNvPr id="1" name=""/>
        <p:cNvGrpSpPr/>
        <p:nvPr/>
      </p:nvGrpSpPr>
      <p:grpSpPr>
        <a:xfrm>
          <a:off x="0" y="0"/>
          <a:ext cx="0" cy="0"/>
          <a:chOff x="0" y="0"/>
          <a:chExt cx="0" cy="0"/>
        </a:xfrm>
      </p:grpSpPr>
      <p:sp>
        <p:nvSpPr>
          <p:cNvPr id="7" name="Dreptunghi 6">
            <a:extLst>
              <a:ext uri="{FF2B5EF4-FFF2-40B4-BE49-F238E27FC236}">
                <a16:creationId xmlns:a16="http://schemas.microsoft.com/office/drawing/2014/main" id="{09F1B35C-893A-4033-ADC0-2192AFA2927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endParaRPr lang="ro-RO" noProof="0" dirty="0"/>
          </a:p>
        </p:txBody>
      </p:sp>
      <p:sp>
        <p:nvSpPr>
          <p:cNvPr id="2" name="Titlu 1">
            <a:extLst>
              <a:ext uri="{FF2B5EF4-FFF2-40B4-BE49-F238E27FC236}">
                <a16:creationId xmlns:a16="http://schemas.microsoft.com/office/drawing/2014/main" id="{CD637DF8-B064-4F36-89F8-EBF538A2E7F2}"/>
              </a:ext>
            </a:extLst>
          </p:cNvPr>
          <p:cNvSpPr>
            <a:spLocks noGrp="1"/>
          </p:cNvSpPr>
          <p:nvPr>
            <p:ph type="title" hasCustomPrompt="1"/>
          </p:nvPr>
        </p:nvSpPr>
        <p:spPr>
          <a:xfrm>
            <a:off x="803276" y="2219359"/>
            <a:ext cx="5021940" cy="804338"/>
          </a:xfrm>
        </p:spPr>
        <p:txBody>
          <a:bodyPr lIns="0" tIns="0" rIns="0" bIns="0" rtlCol="0" anchor="b">
            <a:normAutofit/>
          </a:bodyPr>
          <a:lstStyle>
            <a:lvl1pPr>
              <a:defRPr sz="3600"/>
            </a:lvl1pPr>
          </a:lstStyle>
          <a:p>
            <a:pPr rtl="0"/>
            <a:r>
              <a:rPr lang="ro-RO" noProof="0" dirty="0"/>
              <a:t>FACEȚI CLIC PENTRU A EDITA</a:t>
            </a:r>
          </a:p>
        </p:txBody>
      </p:sp>
      <p:sp>
        <p:nvSpPr>
          <p:cNvPr id="4" name="Substituent dată 3">
            <a:extLst>
              <a:ext uri="{FF2B5EF4-FFF2-40B4-BE49-F238E27FC236}">
                <a16:creationId xmlns:a16="http://schemas.microsoft.com/office/drawing/2014/main" id="{49EFC6D7-3241-401C-A16A-4A7CC2653954}"/>
              </a:ext>
            </a:extLst>
          </p:cNvPr>
          <p:cNvSpPr>
            <a:spLocks noGrp="1"/>
          </p:cNvSpPr>
          <p:nvPr>
            <p:ph type="dt" sz="half" idx="10"/>
          </p:nvPr>
        </p:nvSpPr>
        <p:spPr/>
        <p:txBody>
          <a:bodyPr rtlCol="0"/>
          <a:lstStyle/>
          <a:p>
            <a:pPr rtl="0"/>
            <a:r>
              <a:rPr lang="ro-RO" noProof="0" dirty="0"/>
              <a:t>DD.MM.20XX</a:t>
            </a:r>
          </a:p>
        </p:txBody>
      </p:sp>
      <p:sp>
        <p:nvSpPr>
          <p:cNvPr id="5" name="Substituent subsol 4">
            <a:extLst>
              <a:ext uri="{FF2B5EF4-FFF2-40B4-BE49-F238E27FC236}">
                <a16:creationId xmlns:a16="http://schemas.microsoft.com/office/drawing/2014/main" id="{F345D6DC-ABA5-4D00-9CD3-92FFDD1FA2DC}"/>
              </a:ext>
            </a:extLst>
          </p:cNvPr>
          <p:cNvSpPr>
            <a:spLocks noGrp="1"/>
          </p:cNvSpPr>
          <p:nvPr>
            <p:ph type="ftr" sz="quarter" idx="11"/>
          </p:nvPr>
        </p:nvSpPr>
        <p:spPr/>
        <p:txBody>
          <a:bodyPr rtlCol="0"/>
          <a:lstStyle/>
          <a:p>
            <a:pPr rtl="0"/>
            <a:r>
              <a:rPr lang="ro-RO" noProof="0" dirty="0"/>
              <a:t>ADĂUGAREA UNUI SUBSOL</a:t>
            </a:r>
          </a:p>
        </p:txBody>
      </p:sp>
      <p:sp>
        <p:nvSpPr>
          <p:cNvPr id="6" name="Substituent număr diapozitiv 5">
            <a:extLst>
              <a:ext uri="{FF2B5EF4-FFF2-40B4-BE49-F238E27FC236}">
                <a16:creationId xmlns:a16="http://schemas.microsoft.com/office/drawing/2014/main" id="{92459C86-0106-40E0-AA18-795EC5787677}"/>
              </a:ext>
            </a:extLst>
          </p:cNvPr>
          <p:cNvSpPr>
            <a:spLocks noGrp="1"/>
          </p:cNvSpPr>
          <p:nvPr>
            <p:ph type="sldNum" sz="quarter" idx="12"/>
          </p:nvPr>
        </p:nvSpPr>
        <p:spPr/>
        <p:txBody>
          <a:bodyPr rtlCol="0"/>
          <a:lstStyle/>
          <a:p>
            <a:pPr rtl="0"/>
            <a:fld id="{8D581BC7-E183-40DB-AC97-C19EA4EB8894}" type="slidenum">
              <a:rPr lang="ro-RO" noProof="0" smtClean="0"/>
              <a:t>‹#›</a:t>
            </a:fld>
            <a:endParaRPr lang="ro-RO" noProof="0" dirty="0"/>
          </a:p>
        </p:txBody>
      </p:sp>
      <p:sp>
        <p:nvSpPr>
          <p:cNvPr id="11" name="Substituent imagine 10">
            <a:extLst>
              <a:ext uri="{FF2B5EF4-FFF2-40B4-BE49-F238E27FC236}">
                <a16:creationId xmlns:a16="http://schemas.microsoft.com/office/drawing/2014/main" id="{6D14F7B3-A6CF-491C-9855-75B5784CC456}"/>
              </a:ext>
            </a:extLst>
          </p:cNvPr>
          <p:cNvSpPr>
            <a:spLocks noGrp="1"/>
          </p:cNvSpPr>
          <p:nvPr>
            <p:ph type="pic" sz="quarter" idx="13"/>
          </p:nvPr>
        </p:nvSpPr>
        <p:spPr>
          <a:xfrm>
            <a:off x="831850" y="859665"/>
            <a:ext cx="1078992" cy="548640"/>
          </a:xfrm>
        </p:spPr>
        <p:txBody>
          <a:bodyPr rtlCol="0" anchor="ctr" anchorCtr="0">
            <a:normAutofit/>
          </a:bodyPr>
          <a:lstStyle>
            <a:lvl1pPr marL="0" indent="0" algn="ctr">
              <a:buNone/>
              <a:defRPr sz="1200"/>
            </a:lvl1pPr>
          </a:lstStyle>
          <a:p>
            <a:pPr rtl="0"/>
            <a:r>
              <a:rPr lang="ro-RO" noProof="0"/>
              <a:t>Faceți clic pe pictogramă pentru a adăuga o imagine</a:t>
            </a:r>
            <a:endParaRPr lang="ro-RO" noProof="0" dirty="0"/>
          </a:p>
        </p:txBody>
      </p:sp>
      <p:grpSp>
        <p:nvGrpSpPr>
          <p:cNvPr id="15" name="Grup 14">
            <a:extLst>
              <a:ext uri="{FF2B5EF4-FFF2-40B4-BE49-F238E27FC236}">
                <a16:creationId xmlns:a16="http://schemas.microsoft.com/office/drawing/2014/main" id="{B7317392-EF87-4050-8BBE-32F74B0CF15A}"/>
              </a:ext>
            </a:extLst>
          </p:cNvPr>
          <p:cNvGrpSpPr/>
          <p:nvPr userDrawn="1"/>
        </p:nvGrpSpPr>
        <p:grpSpPr>
          <a:xfrm>
            <a:off x="0" y="3122284"/>
            <a:ext cx="2555857" cy="100800"/>
            <a:chOff x="0" y="3240138"/>
            <a:chExt cx="2555857" cy="100800"/>
          </a:xfrm>
        </p:grpSpPr>
        <p:cxnSp>
          <p:nvCxnSpPr>
            <p:cNvPr id="13" name="Conector drept 12">
              <a:extLst>
                <a:ext uri="{FF2B5EF4-FFF2-40B4-BE49-F238E27FC236}">
                  <a16:creationId xmlns:a16="http://schemas.microsoft.com/office/drawing/2014/main" id="{785A4134-866D-4143-AC1E-8A2FFDB49855}"/>
                </a:ext>
              </a:extLst>
            </p:cNvPr>
            <p:cNvCxnSpPr/>
            <p:nvPr userDrawn="1"/>
          </p:nvCxnSpPr>
          <p:spPr>
            <a:xfrm>
              <a:off x="0" y="3290538"/>
              <a:ext cx="2492188"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1BBC5D9C-B8FB-455B-9398-36DB21F2765E}"/>
                </a:ext>
              </a:extLst>
            </p:cNvPr>
            <p:cNvSpPr/>
            <p:nvPr userDrawn="1"/>
          </p:nvSpPr>
          <p:spPr>
            <a:xfrm>
              <a:off x="2455057" y="3240138"/>
              <a:ext cx="100800"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ro-RO" noProof="0" dirty="0"/>
            </a:p>
          </p:txBody>
        </p:sp>
      </p:grpSp>
      <p:sp>
        <p:nvSpPr>
          <p:cNvPr id="17" name="Oval 16">
            <a:extLst>
              <a:ext uri="{FF2B5EF4-FFF2-40B4-BE49-F238E27FC236}">
                <a16:creationId xmlns:a16="http://schemas.microsoft.com/office/drawing/2014/main" id="{72225750-E4CE-4A81-A0C3-4023030D637E}"/>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o-RO" noProof="0" dirty="0"/>
          </a:p>
        </p:txBody>
      </p:sp>
      <p:cxnSp>
        <p:nvCxnSpPr>
          <p:cNvPr id="18" name="Conector drept 17">
            <a:extLst>
              <a:ext uri="{FF2B5EF4-FFF2-40B4-BE49-F238E27FC236}">
                <a16:creationId xmlns:a16="http://schemas.microsoft.com/office/drawing/2014/main" id="{3819C324-07DF-49DB-A08C-0E6155CE3041}"/>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75A34025-44F2-4A09-8629-F1794E9D35AF}"/>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o-RO" noProof="0" dirty="0"/>
          </a:p>
        </p:txBody>
      </p:sp>
      <p:cxnSp>
        <p:nvCxnSpPr>
          <p:cNvPr id="20" name="Conector drept 19">
            <a:extLst>
              <a:ext uri="{FF2B5EF4-FFF2-40B4-BE49-F238E27FC236}">
                <a16:creationId xmlns:a16="http://schemas.microsoft.com/office/drawing/2014/main" id="{815854A2-EAE9-4B2A-84CF-5A4BD753863A}"/>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1" name="Substituent text 2">
            <a:extLst>
              <a:ext uri="{FF2B5EF4-FFF2-40B4-BE49-F238E27FC236}">
                <a16:creationId xmlns:a16="http://schemas.microsoft.com/office/drawing/2014/main" id="{4C9D5785-B116-4BE7-AC26-5CD6481FFA6A}"/>
              </a:ext>
            </a:extLst>
          </p:cNvPr>
          <p:cNvSpPr>
            <a:spLocks noGrp="1"/>
          </p:cNvSpPr>
          <p:nvPr>
            <p:ph type="body" idx="14" hasCustomPrompt="1"/>
          </p:nvPr>
        </p:nvSpPr>
        <p:spPr>
          <a:xfrm>
            <a:off x="815720" y="3392200"/>
            <a:ext cx="5009495" cy="2210173"/>
          </a:xfrm>
        </p:spPr>
        <p:txBody>
          <a:bodyPr lIns="0" tIns="0" rIns="0" bIns="0" rtlCol="0">
            <a:normAutofit/>
          </a:bodyPr>
          <a:lstStyle>
            <a:lvl1pPr marL="216000" indent="-216000">
              <a:lnSpc>
                <a:spcPct val="100000"/>
              </a:lnSpc>
              <a:spcBef>
                <a:spcPts val="600"/>
              </a:spcBef>
              <a:buClr>
                <a:schemeClr val="tx1"/>
              </a:buClr>
              <a:buFont typeface="Courier New" panose="02070309020205020404" pitchFamily="49" charset="0"/>
              <a:buChar char="o"/>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sp>
        <p:nvSpPr>
          <p:cNvPr id="23" name="Substituent imagine 7">
            <a:extLst>
              <a:ext uri="{FF2B5EF4-FFF2-40B4-BE49-F238E27FC236}">
                <a16:creationId xmlns:a16="http://schemas.microsoft.com/office/drawing/2014/main" id="{278C2B8F-0B29-449C-AFFD-42BB56FA1595}"/>
              </a:ext>
            </a:extLst>
          </p:cNvPr>
          <p:cNvSpPr>
            <a:spLocks noGrp="1"/>
          </p:cNvSpPr>
          <p:nvPr>
            <p:ph type="pic" sz="quarter" idx="15"/>
          </p:nvPr>
        </p:nvSpPr>
        <p:spPr>
          <a:xfrm>
            <a:off x="6108356" y="-20834"/>
            <a:ext cx="5245444" cy="5385816"/>
          </a:xfrm>
        </p:spPr>
        <p:txBody>
          <a:bodyPr rtlCol="0" anchor="ctr" anchorCtr="0">
            <a:normAutofit/>
          </a:bodyPr>
          <a:lstStyle>
            <a:lvl1pPr marL="0" indent="0" algn="ctr">
              <a:buNone/>
              <a:defRPr sz="1800"/>
            </a:lvl1pPr>
          </a:lstStyle>
          <a:p>
            <a:pPr rtl="0"/>
            <a:r>
              <a:rPr lang="ro-RO" noProof="0"/>
              <a:t>Faceți clic pe pictogramă pentru a adăuga o imagine</a:t>
            </a:r>
            <a:endParaRPr lang="ro-RO" noProof="0" dirty="0"/>
          </a:p>
        </p:txBody>
      </p:sp>
    </p:spTree>
    <p:extLst>
      <p:ext uri="{BB962C8B-B14F-4D97-AF65-F5344CB8AC3E}">
        <p14:creationId xmlns:p14="http://schemas.microsoft.com/office/powerpoint/2010/main" val="231033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spect de conținut pictograme">
    <p:spTree>
      <p:nvGrpSpPr>
        <p:cNvPr id="1" name=""/>
        <p:cNvGrpSpPr/>
        <p:nvPr/>
      </p:nvGrpSpPr>
      <p:grpSpPr>
        <a:xfrm>
          <a:off x="0" y="0"/>
          <a:ext cx="0" cy="0"/>
          <a:chOff x="0" y="0"/>
          <a:chExt cx="0" cy="0"/>
        </a:xfrm>
      </p:grpSpPr>
      <p:sp>
        <p:nvSpPr>
          <p:cNvPr id="15" name="Dreptunghi 14">
            <a:extLst>
              <a:ext uri="{FF2B5EF4-FFF2-40B4-BE49-F238E27FC236}">
                <a16:creationId xmlns:a16="http://schemas.microsoft.com/office/drawing/2014/main" id="{E8E3FDB8-6D5C-48FE-99EA-7EC60F4D819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endParaRPr lang="ro-RO" noProof="0" dirty="0"/>
          </a:p>
        </p:txBody>
      </p:sp>
      <p:sp>
        <p:nvSpPr>
          <p:cNvPr id="5" name="Substituent dată 4">
            <a:extLst>
              <a:ext uri="{FF2B5EF4-FFF2-40B4-BE49-F238E27FC236}">
                <a16:creationId xmlns:a16="http://schemas.microsoft.com/office/drawing/2014/main" id="{2D9775F3-A041-479A-8038-652B7D9C72E9}"/>
              </a:ext>
            </a:extLst>
          </p:cNvPr>
          <p:cNvSpPr>
            <a:spLocks noGrp="1"/>
          </p:cNvSpPr>
          <p:nvPr>
            <p:ph type="dt" sz="half" idx="10"/>
          </p:nvPr>
        </p:nvSpPr>
        <p:spPr/>
        <p:txBody>
          <a:bodyPr rtlCol="0"/>
          <a:lstStyle/>
          <a:p>
            <a:pPr rtl="0"/>
            <a:r>
              <a:rPr lang="ro-RO" noProof="0" dirty="0"/>
              <a:t>DD.MM.20XX</a:t>
            </a:r>
          </a:p>
        </p:txBody>
      </p:sp>
      <p:sp>
        <p:nvSpPr>
          <p:cNvPr id="6" name="Substituent subsol 5">
            <a:extLst>
              <a:ext uri="{FF2B5EF4-FFF2-40B4-BE49-F238E27FC236}">
                <a16:creationId xmlns:a16="http://schemas.microsoft.com/office/drawing/2014/main" id="{29BEDD04-BE4E-4B91-B13E-0C4FB3E1658F}"/>
              </a:ext>
            </a:extLst>
          </p:cNvPr>
          <p:cNvSpPr>
            <a:spLocks noGrp="1"/>
          </p:cNvSpPr>
          <p:nvPr>
            <p:ph type="ftr" sz="quarter" idx="11"/>
          </p:nvPr>
        </p:nvSpPr>
        <p:spPr/>
        <p:txBody>
          <a:bodyPr rtlCol="0"/>
          <a:lstStyle/>
          <a:p>
            <a:pPr rtl="0"/>
            <a:r>
              <a:rPr lang="ro-RO" noProof="0" dirty="0"/>
              <a:t>ADĂUGAREA UNUI SUBSOL</a:t>
            </a:r>
          </a:p>
        </p:txBody>
      </p:sp>
      <p:sp>
        <p:nvSpPr>
          <p:cNvPr id="7" name="Substituent număr diapozitiv 6">
            <a:extLst>
              <a:ext uri="{FF2B5EF4-FFF2-40B4-BE49-F238E27FC236}">
                <a16:creationId xmlns:a16="http://schemas.microsoft.com/office/drawing/2014/main" id="{306DF5D8-12DC-494E-B0F1-2E9C86A14544}"/>
              </a:ext>
            </a:extLst>
          </p:cNvPr>
          <p:cNvSpPr>
            <a:spLocks noGrp="1"/>
          </p:cNvSpPr>
          <p:nvPr>
            <p:ph type="sldNum" sz="quarter" idx="12"/>
          </p:nvPr>
        </p:nvSpPr>
        <p:spPr/>
        <p:txBody>
          <a:bodyPr rtlCol="0"/>
          <a:lstStyle/>
          <a:p>
            <a:pPr rtl="0"/>
            <a:fld id="{8D581BC7-E183-40DB-AC97-C19EA4EB8894}" type="slidenum">
              <a:rPr lang="ro-RO" noProof="0" smtClean="0"/>
              <a:t>‹#›</a:t>
            </a:fld>
            <a:endParaRPr lang="ro-RO" noProof="0" dirty="0"/>
          </a:p>
        </p:txBody>
      </p:sp>
      <p:sp>
        <p:nvSpPr>
          <p:cNvPr id="8" name="Titlu 1">
            <a:extLst>
              <a:ext uri="{FF2B5EF4-FFF2-40B4-BE49-F238E27FC236}">
                <a16:creationId xmlns:a16="http://schemas.microsoft.com/office/drawing/2014/main" id="{ABF87C9E-53A2-4DE1-89DC-3907BE2E3D3C}"/>
              </a:ext>
            </a:extLst>
          </p:cNvPr>
          <p:cNvSpPr>
            <a:spLocks noGrp="1"/>
          </p:cNvSpPr>
          <p:nvPr>
            <p:ph type="title" hasCustomPrompt="1"/>
          </p:nvPr>
        </p:nvSpPr>
        <p:spPr>
          <a:xfrm>
            <a:off x="6400317" y="707529"/>
            <a:ext cx="4494133" cy="569086"/>
          </a:xfrm>
        </p:spPr>
        <p:txBody>
          <a:bodyPr lIns="0" tIns="0" rIns="0" bIns="0" rtlCol="0" anchor="b">
            <a:normAutofit/>
          </a:bodyPr>
          <a:lstStyle>
            <a:lvl1pPr>
              <a:defRPr sz="3600"/>
            </a:lvl1pPr>
          </a:lstStyle>
          <a:p>
            <a:pPr rtl="0"/>
            <a:r>
              <a:rPr lang="ro-RO" noProof="0" dirty="0"/>
              <a:t>FACEȚI CLIC PENTRU A EDITA</a:t>
            </a:r>
          </a:p>
        </p:txBody>
      </p:sp>
      <p:sp>
        <p:nvSpPr>
          <p:cNvPr id="9" name="Substituent text 2">
            <a:extLst>
              <a:ext uri="{FF2B5EF4-FFF2-40B4-BE49-F238E27FC236}">
                <a16:creationId xmlns:a16="http://schemas.microsoft.com/office/drawing/2014/main" id="{EB453F8F-AA02-4E0D-93BF-8CF4F1490377}"/>
              </a:ext>
            </a:extLst>
          </p:cNvPr>
          <p:cNvSpPr>
            <a:spLocks noGrp="1"/>
          </p:cNvSpPr>
          <p:nvPr>
            <p:ph type="body" idx="1" hasCustomPrompt="1"/>
          </p:nvPr>
        </p:nvSpPr>
        <p:spPr>
          <a:xfrm>
            <a:off x="6400317" y="1625821"/>
            <a:ext cx="4473108" cy="569085"/>
          </a:xfrm>
        </p:spPr>
        <p:txBody>
          <a:bodyPr lIns="0" tIns="0" rIns="0" bIns="0" rtlCol="0">
            <a:normAutofit/>
          </a:bodyPr>
          <a:lstStyle>
            <a:lvl1pPr marL="0" indent="0">
              <a:lnSpc>
                <a:spcPct val="100000"/>
              </a:lnSpc>
              <a:buNone/>
              <a:defRPr sz="1800" b="1">
                <a:solidFill>
                  <a:schemeClr val="tx1"/>
                </a:solidFill>
                <a:latin typeface="+mn-lt"/>
                <a:cs typeface="Segoe UI Semibold" panose="020B07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sp>
        <p:nvSpPr>
          <p:cNvPr id="10" name="Substituent imagine 10">
            <a:extLst>
              <a:ext uri="{FF2B5EF4-FFF2-40B4-BE49-F238E27FC236}">
                <a16:creationId xmlns:a16="http://schemas.microsoft.com/office/drawing/2014/main" id="{A541F291-2E4B-474E-9ED0-55C97A2A066D}"/>
              </a:ext>
            </a:extLst>
          </p:cNvPr>
          <p:cNvSpPr>
            <a:spLocks noGrp="1"/>
          </p:cNvSpPr>
          <p:nvPr>
            <p:ph type="pic" sz="quarter" idx="13"/>
          </p:nvPr>
        </p:nvSpPr>
        <p:spPr>
          <a:xfrm>
            <a:off x="831850" y="859665"/>
            <a:ext cx="1078992" cy="548640"/>
          </a:xfrm>
        </p:spPr>
        <p:txBody>
          <a:bodyPr rtlCol="0" anchor="ctr" anchorCtr="0">
            <a:normAutofit/>
          </a:bodyPr>
          <a:lstStyle>
            <a:lvl1pPr marL="0" indent="0" algn="ctr">
              <a:buNone/>
              <a:defRPr sz="1200"/>
            </a:lvl1pPr>
          </a:lstStyle>
          <a:p>
            <a:pPr rtl="0"/>
            <a:r>
              <a:rPr lang="ro-RO" noProof="0"/>
              <a:t>Faceți clic pe pictogramă pentru a adăuga o imagine</a:t>
            </a:r>
            <a:endParaRPr lang="ro-RO" noProof="0" dirty="0"/>
          </a:p>
        </p:txBody>
      </p:sp>
      <p:grpSp>
        <p:nvGrpSpPr>
          <p:cNvPr id="11" name="Grup 10">
            <a:extLst>
              <a:ext uri="{FF2B5EF4-FFF2-40B4-BE49-F238E27FC236}">
                <a16:creationId xmlns:a16="http://schemas.microsoft.com/office/drawing/2014/main" id="{59E4D57E-4989-4939-A31F-637543FAB606}"/>
              </a:ext>
            </a:extLst>
          </p:cNvPr>
          <p:cNvGrpSpPr/>
          <p:nvPr userDrawn="1"/>
        </p:nvGrpSpPr>
        <p:grpSpPr>
          <a:xfrm flipH="1">
            <a:off x="6430402" y="1375202"/>
            <a:ext cx="5761598" cy="100800"/>
            <a:chOff x="-322276" y="3240138"/>
            <a:chExt cx="3756676" cy="100800"/>
          </a:xfrm>
        </p:grpSpPr>
        <p:cxnSp>
          <p:nvCxnSpPr>
            <p:cNvPr id="12" name="Conector drept 11">
              <a:extLst>
                <a:ext uri="{FF2B5EF4-FFF2-40B4-BE49-F238E27FC236}">
                  <a16:creationId xmlns:a16="http://schemas.microsoft.com/office/drawing/2014/main" id="{370B72A7-B625-48B8-88E6-BCE2A4DD531E}"/>
                </a:ext>
              </a:extLst>
            </p:cNvPr>
            <p:cNvCxnSpPr>
              <a:cxnSpLocks/>
            </p:cNvCxnSpPr>
            <p:nvPr userDrawn="1"/>
          </p:nvCxnSpPr>
          <p:spPr>
            <a:xfrm>
              <a:off x="-322276" y="3290538"/>
              <a:ext cx="3706276"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01ED729F-F8A5-4244-9776-4935C260F11F}"/>
                </a:ext>
              </a:extLst>
            </p:cNvPr>
            <p:cNvSpPr/>
            <p:nvPr userDrawn="1"/>
          </p:nvSpPr>
          <p:spPr>
            <a:xfrm>
              <a:off x="3368676" y="3240138"/>
              <a:ext cx="65724"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ro-RO" noProof="0" dirty="0"/>
            </a:p>
          </p:txBody>
        </p:sp>
      </p:grpSp>
      <p:sp>
        <p:nvSpPr>
          <p:cNvPr id="14" name="Substituent text 2">
            <a:extLst>
              <a:ext uri="{FF2B5EF4-FFF2-40B4-BE49-F238E27FC236}">
                <a16:creationId xmlns:a16="http://schemas.microsoft.com/office/drawing/2014/main" id="{BE12A846-0DFC-435B-BAE9-D90C353E0344}"/>
              </a:ext>
            </a:extLst>
          </p:cNvPr>
          <p:cNvSpPr>
            <a:spLocks noGrp="1"/>
          </p:cNvSpPr>
          <p:nvPr>
            <p:ph type="body" idx="14" hasCustomPrompt="1"/>
          </p:nvPr>
        </p:nvSpPr>
        <p:spPr>
          <a:xfrm>
            <a:off x="2920469" y="3291840"/>
            <a:ext cx="2670048" cy="640080"/>
          </a:xfrm>
        </p:spPr>
        <p:txBody>
          <a:bodyPr lIns="0" tIns="0" rIns="0" bIns="0" rtlCol="0">
            <a:normAutofit/>
          </a:bodyPr>
          <a:lstStyle>
            <a:lvl1pPr marL="0" indent="0">
              <a:lnSpc>
                <a:spcPct val="100000"/>
              </a:lnSpc>
              <a:spcBef>
                <a:spcPts val="600"/>
              </a:spcBef>
              <a:buClr>
                <a:schemeClr val="tx1"/>
              </a:buClr>
              <a:buFont typeface="Courier New" panose="02070309020205020404" pitchFamily="49" charset="0"/>
              <a:buNone/>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cxnSp>
        <p:nvCxnSpPr>
          <p:cNvPr id="17" name="Conector drept 16">
            <a:extLst>
              <a:ext uri="{FF2B5EF4-FFF2-40B4-BE49-F238E27FC236}">
                <a16:creationId xmlns:a16="http://schemas.microsoft.com/office/drawing/2014/main" id="{6150998C-CF95-4C6F-8962-8EB2DB30177D}"/>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F86A2ACD-8CF5-48A3-A678-E213A809B332}"/>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o-RO" noProof="0" dirty="0"/>
          </a:p>
        </p:txBody>
      </p:sp>
      <p:cxnSp>
        <p:nvCxnSpPr>
          <p:cNvPr id="19" name="Conector drept 18">
            <a:extLst>
              <a:ext uri="{FF2B5EF4-FFF2-40B4-BE49-F238E27FC236}">
                <a16:creationId xmlns:a16="http://schemas.microsoft.com/office/drawing/2014/main" id="{F00811BB-0E37-4D70-84A5-97B3FBEDCBE6}"/>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D03B3046-0457-4D23-8E0C-64E3FCD620BB}"/>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o-RO" noProof="0" dirty="0"/>
          </a:p>
        </p:txBody>
      </p:sp>
      <p:sp>
        <p:nvSpPr>
          <p:cNvPr id="4" name="Substituent imagine 3">
            <a:extLst>
              <a:ext uri="{FF2B5EF4-FFF2-40B4-BE49-F238E27FC236}">
                <a16:creationId xmlns:a16="http://schemas.microsoft.com/office/drawing/2014/main" id="{1EDA47E0-9B2C-45BF-A34A-E7069690AEF4}"/>
              </a:ext>
            </a:extLst>
          </p:cNvPr>
          <p:cNvSpPr>
            <a:spLocks noGrp="1"/>
          </p:cNvSpPr>
          <p:nvPr>
            <p:ph type="pic" sz="quarter" idx="15"/>
          </p:nvPr>
        </p:nvSpPr>
        <p:spPr>
          <a:xfrm>
            <a:off x="2090460" y="3273552"/>
            <a:ext cx="640080" cy="658368"/>
          </a:xfrm>
        </p:spPr>
        <p:txBody>
          <a:bodyPr rtlCol="0" anchor="ctr" anchorCtr="0">
            <a:normAutofit/>
          </a:bodyPr>
          <a:lstStyle>
            <a:lvl1pPr marL="0" indent="0" algn="ctr">
              <a:buNone/>
              <a:defRPr sz="900"/>
            </a:lvl1pPr>
          </a:lstStyle>
          <a:p>
            <a:pPr rtl="0"/>
            <a:r>
              <a:rPr lang="ro-RO" noProof="0"/>
              <a:t>Faceți clic pe pictogramă pentru a adăuga o imagine</a:t>
            </a:r>
            <a:endParaRPr lang="ro-RO" noProof="0" dirty="0"/>
          </a:p>
        </p:txBody>
      </p:sp>
      <p:sp>
        <p:nvSpPr>
          <p:cNvPr id="22" name="Substituent text 2">
            <a:extLst>
              <a:ext uri="{FF2B5EF4-FFF2-40B4-BE49-F238E27FC236}">
                <a16:creationId xmlns:a16="http://schemas.microsoft.com/office/drawing/2014/main" id="{F2ACDD32-C1AB-4359-B055-2F910492987E}"/>
              </a:ext>
            </a:extLst>
          </p:cNvPr>
          <p:cNvSpPr>
            <a:spLocks noGrp="1"/>
          </p:cNvSpPr>
          <p:nvPr>
            <p:ph type="body" idx="16" hasCustomPrompt="1"/>
          </p:nvPr>
        </p:nvSpPr>
        <p:spPr>
          <a:xfrm>
            <a:off x="831850" y="3291840"/>
            <a:ext cx="1209357" cy="640080"/>
          </a:xfrm>
        </p:spPr>
        <p:txBody>
          <a:bodyPr lIns="0" tIns="0" rIns="0" bIns="0" rtlCol="0">
            <a:normAutofit/>
          </a:bodyPr>
          <a:lstStyle>
            <a:lvl1pPr marL="0" indent="0">
              <a:spcBef>
                <a:spcPts val="600"/>
              </a:spcBef>
              <a:buClr>
                <a:schemeClr val="tx1"/>
              </a:buClr>
              <a:buFont typeface="Courier New" panose="02070309020205020404" pitchFamily="49" charset="0"/>
              <a:buNone/>
              <a:defRPr sz="2000" b="1">
                <a:solidFill>
                  <a:schemeClr val="bg2"/>
                </a:solidFill>
                <a:latin typeface="Tahoma" panose="020B060403050404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Editare stiluri de text</a:t>
            </a:r>
          </a:p>
        </p:txBody>
      </p:sp>
      <p:sp>
        <p:nvSpPr>
          <p:cNvPr id="23" name="Substituent text 2">
            <a:extLst>
              <a:ext uri="{FF2B5EF4-FFF2-40B4-BE49-F238E27FC236}">
                <a16:creationId xmlns:a16="http://schemas.microsoft.com/office/drawing/2014/main" id="{C7A796C4-1255-4B26-B034-EFB1284B77EB}"/>
              </a:ext>
            </a:extLst>
          </p:cNvPr>
          <p:cNvSpPr>
            <a:spLocks noGrp="1"/>
          </p:cNvSpPr>
          <p:nvPr>
            <p:ph type="body" idx="17" hasCustomPrompt="1"/>
          </p:nvPr>
        </p:nvSpPr>
        <p:spPr>
          <a:xfrm>
            <a:off x="2920469" y="4427608"/>
            <a:ext cx="2670048" cy="640080"/>
          </a:xfrm>
        </p:spPr>
        <p:txBody>
          <a:bodyPr lIns="0" tIns="0" rIns="0" bIns="0" rtlCol="0">
            <a:normAutofit/>
          </a:bodyPr>
          <a:lstStyle>
            <a:lvl1pPr marL="0" indent="0">
              <a:lnSpc>
                <a:spcPct val="100000"/>
              </a:lnSpc>
              <a:spcBef>
                <a:spcPts val="600"/>
              </a:spcBef>
              <a:buClr>
                <a:schemeClr val="tx1"/>
              </a:buClr>
              <a:buFont typeface="Courier New" panose="02070309020205020404" pitchFamily="49" charset="0"/>
              <a:buNone/>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sp>
        <p:nvSpPr>
          <p:cNvPr id="24" name="Substituent imagine 3">
            <a:extLst>
              <a:ext uri="{FF2B5EF4-FFF2-40B4-BE49-F238E27FC236}">
                <a16:creationId xmlns:a16="http://schemas.microsoft.com/office/drawing/2014/main" id="{7F406E84-6EA1-4D34-8016-6A41F065FF76}"/>
              </a:ext>
            </a:extLst>
          </p:cNvPr>
          <p:cNvSpPr>
            <a:spLocks noGrp="1"/>
          </p:cNvSpPr>
          <p:nvPr>
            <p:ph type="pic" sz="quarter" idx="18"/>
          </p:nvPr>
        </p:nvSpPr>
        <p:spPr>
          <a:xfrm>
            <a:off x="2090460" y="4409320"/>
            <a:ext cx="640080" cy="658368"/>
          </a:xfrm>
        </p:spPr>
        <p:txBody>
          <a:bodyPr rtlCol="0" anchor="ctr" anchorCtr="0">
            <a:normAutofit/>
          </a:bodyPr>
          <a:lstStyle>
            <a:lvl1pPr marL="0" indent="0" algn="ctr">
              <a:buNone/>
              <a:defRPr sz="900"/>
            </a:lvl1pPr>
          </a:lstStyle>
          <a:p>
            <a:pPr rtl="0"/>
            <a:r>
              <a:rPr lang="ro-RO" noProof="0"/>
              <a:t>Faceți clic pe pictogramă pentru a adăuga o imagine</a:t>
            </a:r>
            <a:endParaRPr lang="ro-RO" noProof="0" dirty="0"/>
          </a:p>
        </p:txBody>
      </p:sp>
      <p:sp>
        <p:nvSpPr>
          <p:cNvPr id="25" name="Substituent text 2">
            <a:extLst>
              <a:ext uri="{FF2B5EF4-FFF2-40B4-BE49-F238E27FC236}">
                <a16:creationId xmlns:a16="http://schemas.microsoft.com/office/drawing/2014/main" id="{7965133B-076D-4FAD-8D2A-C24FE2619C80}"/>
              </a:ext>
            </a:extLst>
          </p:cNvPr>
          <p:cNvSpPr>
            <a:spLocks noGrp="1"/>
          </p:cNvSpPr>
          <p:nvPr>
            <p:ph type="body" idx="19" hasCustomPrompt="1"/>
          </p:nvPr>
        </p:nvSpPr>
        <p:spPr>
          <a:xfrm>
            <a:off x="831850" y="4427608"/>
            <a:ext cx="1209357" cy="640080"/>
          </a:xfrm>
        </p:spPr>
        <p:txBody>
          <a:bodyPr lIns="0" tIns="0" rIns="0" bIns="0" rtlCol="0">
            <a:normAutofit/>
          </a:bodyPr>
          <a:lstStyle>
            <a:lvl1pPr marL="0" indent="0">
              <a:spcBef>
                <a:spcPts val="600"/>
              </a:spcBef>
              <a:buClr>
                <a:schemeClr val="tx1"/>
              </a:buClr>
              <a:buFont typeface="Courier New" panose="02070309020205020404" pitchFamily="49" charset="0"/>
              <a:buNone/>
              <a:defRPr sz="2000" b="1">
                <a:solidFill>
                  <a:schemeClr val="bg2"/>
                </a:solidFill>
                <a:latin typeface="Tahoma" panose="020B060403050404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Editare stiluri de text</a:t>
            </a:r>
          </a:p>
        </p:txBody>
      </p:sp>
      <p:sp>
        <p:nvSpPr>
          <p:cNvPr id="26" name="Substituent text 2">
            <a:extLst>
              <a:ext uri="{FF2B5EF4-FFF2-40B4-BE49-F238E27FC236}">
                <a16:creationId xmlns:a16="http://schemas.microsoft.com/office/drawing/2014/main" id="{CABE6307-1A20-419D-A352-17FF0286600B}"/>
              </a:ext>
            </a:extLst>
          </p:cNvPr>
          <p:cNvSpPr>
            <a:spLocks noGrp="1"/>
          </p:cNvSpPr>
          <p:nvPr>
            <p:ph type="body" idx="20" hasCustomPrompt="1"/>
          </p:nvPr>
        </p:nvSpPr>
        <p:spPr>
          <a:xfrm>
            <a:off x="8549426" y="3291840"/>
            <a:ext cx="2670048" cy="640080"/>
          </a:xfrm>
        </p:spPr>
        <p:txBody>
          <a:bodyPr lIns="0" tIns="0" rIns="0" bIns="0" rtlCol="0">
            <a:normAutofit/>
          </a:bodyPr>
          <a:lstStyle>
            <a:lvl1pPr marL="0" indent="0">
              <a:lnSpc>
                <a:spcPct val="100000"/>
              </a:lnSpc>
              <a:spcBef>
                <a:spcPts val="600"/>
              </a:spcBef>
              <a:buClr>
                <a:schemeClr val="tx1"/>
              </a:buClr>
              <a:buFont typeface="Courier New" panose="02070309020205020404" pitchFamily="49" charset="0"/>
              <a:buNone/>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sp>
        <p:nvSpPr>
          <p:cNvPr id="27" name="Substituent imagine 3">
            <a:extLst>
              <a:ext uri="{FF2B5EF4-FFF2-40B4-BE49-F238E27FC236}">
                <a16:creationId xmlns:a16="http://schemas.microsoft.com/office/drawing/2014/main" id="{D2C5C227-18EE-4D6A-AA31-30B8F7CD20AE}"/>
              </a:ext>
            </a:extLst>
          </p:cNvPr>
          <p:cNvSpPr>
            <a:spLocks noGrp="1"/>
          </p:cNvSpPr>
          <p:nvPr>
            <p:ph type="pic" sz="quarter" idx="21"/>
          </p:nvPr>
        </p:nvSpPr>
        <p:spPr>
          <a:xfrm>
            <a:off x="7719417" y="3273552"/>
            <a:ext cx="640080" cy="658368"/>
          </a:xfrm>
        </p:spPr>
        <p:txBody>
          <a:bodyPr rtlCol="0" anchor="ctr" anchorCtr="0">
            <a:normAutofit/>
          </a:bodyPr>
          <a:lstStyle>
            <a:lvl1pPr marL="0" indent="0" algn="ctr">
              <a:buNone/>
              <a:defRPr sz="900"/>
            </a:lvl1pPr>
          </a:lstStyle>
          <a:p>
            <a:pPr rtl="0"/>
            <a:r>
              <a:rPr lang="ro-RO" noProof="0"/>
              <a:t>Faceți clic pe pictogramă pentru a adăuga o imagine</a:t>
            </a:r>
            <a:endParaRPr lang="ro-RO" noProof="0" dirty="0"/>
          </a:p>
        </p:txBody>
      </p:sp>
      <p:sp>
        <p:nvSpPr>
          <p:cNvPr id="28" name="Substituent text 2">
            <a:extLst>
              <a:ext uri="{FF2B5EF4-FFF2-40B4-BE49-F238E27FC236}">
                <a16:creationId xmlns:a16="http://schemas.microsoft.com/office/drawing/2014/main" id="{6ABEA821-83E0-4C10-98A8-5F29E246F741}"/>
              </a:ext>
            </a:extLst>
          </p:cNvPr>
          <p:cNvSpPr>
            <a:spLocks noGrp="1"/>
          </p:cNvSpPr>
          <p:nvPr>
            <p:ph type="body" idx="22" hasCustomPrompt="1"/>
          </p:nvPr>
        </p:nvSpPr>
        <p:spPr>
          <a:xfrm>
            <a:off x="6460807" y="3291840"/>
            <a:ext cx="1209357" cy="640080"/>
          </a:xfrm>
        </p:spPr>
        <p:txBody>
          <a:bodyPr lIns="0" tIns="0" rIns="0" bIns="0" rtlCol="0">
            <a:normAutofit/>
          </a:bodyPr>
          <a:lstStyle>
            <a:lvl1pPr marL="0" indent="0">
              <a:spcBef>
                <a:spcPts val="600"/>
              </a:spcBef>
              <a:buClr>
                <a:schemeClr val="tx1"/>
              </a:buClr>
              <a:buFont typeface="Courier New" panose="02070309020205020404" pitchFamily="49" charset="0"/>
              <a:buNone/>
              <a:defRPr sz="2000" b="1">
                <a:solidFill>
                  <a:schemeClr val="bg2"/>
                </a:solidFill>
                <a:latin typeface="Tahoma" panose="020B060403050404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Editare stiluri de text</a:t>
            </a:r>
          </a:p>
        </p:txBody>
      </p:sp>
      <p:sp>
        <p:nvSpPr>
          <p:cNvPr id="29" name="Substituent text 2">
            <a:extLst>
              <a:ext uri="{FF2B5EF4-FFF2-40B4-BE49-F238E27FC236}">
                <a16:creationId xmlns:a16="http://schemas.microsoft.com/office/drawing/2014/main" id="{CA1DC741-B44F-4275-A1D5-B8D26A3390B3}"/>
              </a:ext>
            </a:extLst>
          </p:cNvPr>
          <p:cNvSpPr>
            <a:spLocks noGrp="1"/>
          </p:cNvSpPr>
          <p:nvPr>
            <p:ph type="body" idx="23" hasCustomPrompt="1"/>
          </p:nvPr>
        </p:nvSpPr>
        <p:spPr>
          <a:xfrm>
            <a:off x="8549426" y="4427608"/>
            <a:ext cx="2670048" cy="640080"/>
          </a:xfrm>
        </p:spPr>
        <p:txBody>
          <a:bodyPr lIns="0" tIns="0" rIns="0" bIns="0" rtlCol="0">
            <a:normAutofit/>
          </a:bodyPr>
          <a:lstStyle>
            <a:lvl1pPr marL="0" indent="0">
              <a:lnSpc>
                <a:spcPct val="100000"/>
              </a:lnSpc>
              <a:spcBef>
                <a:spcPts val="600"/>
              </a:spcBef>
              <a:buClr>
                <a:schemeClr val="tx1"/>
              </a:buClr>
              <a:buFont typeface="Courier New" panose="02070309020205020404" pitchFamily="49" charset="0"/>
              <a:buNone/>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sp>
        <p:nvSpPr>
          <p:cNvPr id="30" name="Substituent imagine 3">
            <a:extLst>
              <a:ext uri="{FF2B5EF4-FFF2-40B4-BE49-F238E27FC236}">
                <a16:creationId xmlns:a16="http://schemas.microsoft.com/office/drawing/2014/main" id="{C550F6C4-BE33-415F-B0BC-B47EDC1BDACB}"/>
              </a:ext>
            </a:extLst>
          </p:cNvPr>
          <p:cNvSpPr>
            <a:spLocks noGrp="1"/>
          </p:cNvSpPr>
          <p:nvPr>
            <p:ph type="pic" sz="quarter" idx="24"/>
          </p:nvPr>
        </p:nvSpPr>
        <p:spPr>
          <a:xfrm>
            <a:off x="7719417" y="4409320"/>
            <a:ext cx="640080" cy="658368"/>
          </a:xfrm>
        </p:spPr>
        <p:txBody>
          <a:bodyPr rtlCol="0" anchor="ctr" anchorCtr="0">
            <a:normAutofit/>
          </a:bodyPr>
          <a:lstStyle>
            <a:lvl1pPr marL="0" indent="0" algn="ctr">
              <a:buNone/>
              <a:defRPr sz="900"/>
            </a:lvl1pPr>
          </a:lstStyle>
          <a:p>
            <a:pPr rtl="0"/>
            <a:r>
              <a:rPr lang="ro-RO" noProof="0"/>
              <a:t>Faceți clic pe pictogramă pentru a adăuga o imagine</a:t>
            </a:r>
            <a:endParaRPr lang="ro-RO" noProof="0" dirty="0"/>
          </a:p>
        </p:txBody>
      </p:sp>
      <p:sp>
        <p:nvSpPr>
          <p:cNvPr id="31" name="Substituent text 2">
            <a:extLst>
              <a:ext uri="{FF2B5EF4-FFF2-40B4-BE49-F238E27FC236}">
                <a16:creationId xmlns:a16="http://schemas.microsoft.com/office/drawing/2014/main" id="{4C0830D2-D692-4161-8ECB-338703C94351}"/>
              </a:ext>
            </a:extLst>
          </p:cNvPr>
          <p:cNvSpPr>
            <a:spLocks noGrp="1"/>
          </p:cNvSpPr>
          <p:nvPr>
            <p:ph type="body" idx="25" hasCustomPrompt="1"/>
          </p:nvPr>
        </p:nvSpPr>
        <p:spPr>
          <a:xfrm>
            <a:off x="6460807" y="4427608"/>
            <a:ext cx="1209357" cy="640080"/>
          </a:xfrm>
        </p:spPr>
        <p:txBody>
          <a:bodyPr lIns="0" tIns="0" rIns="0" bIns="0" rtlCol="0">
            <a:normAutofit/>
          </a:bodyPr>
          <a:lstStyle>
            <a:lvl1pPr marL="0" indent="0">
              <a:spcBef>
                <a:spcPts val="600"/>
              </a:spcBef>
              <a:buClr>
                <a:schemeClr val="tx1"/>
              </a:buClr>
              <a:buFont typeface="Courier New" panose="02070309020205020404" pitchFamily="49" charset="0"/>
              <a:buNone/>
              <a:defRPr sz="2000" b="1">
                <a:solidFill>
                  <a:schemeClr val="bg2"/>
                </a:solidFill>
                <a:latin typeface="Tahoma" panose="020B060403050404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Editare stiluri de text</a:t>
            </a:r>
          </a:p>
        </p:txBody>
      </p:sp>
    </p:spTree>
    <p:extLst>
      <p:ext uri="{BB962C8B-B14F-4D97-AF65-F5344CB8AC3E}">
        <p14:creationId xmlns:p14="http://schemas.microsoft.com/office/powerpoint/2010/main" val="3311456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spect monitor și conținut">
    <p:spTree>
      <p:nvGrpSpPr>
        <p:cNvPr id="1" name=""/>
        <p:cNvGrpSpPr/>
        <p:nvPr/>
      </p:nvGrpSpPr>
      <p:grpSpPr>
        <a:xfrm>
          <a:off x="0" y="0"/>
          <a:ext cx="0" cy="0"/>
          <a:chOff x="0" y="0"/>
          <a:chExt cx="0" cy="0"/>
        </a:xfrm>
      </p:grpSpPr>
      <p:sp>
        <p:nvSpPr>
          <p:cNvPr id="7" name="Dreptunghi 6">
            <a:extLst>
              <a:ext uri="{FF2B5EF4-FFF2-40B4-BE49-F238E27FC236}">
                <a16:creationId xmlns:a16="http://schemas.microsoft.com/office/drawing/2014/main" id="{09F1B35C-893A-4033-ADC0-2192AFA2927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endParaRPr lang="ro-RO" noProof="0" dirty="0"/>
          </a:p>
        </p:txBody>
      </p:sp>
      <p:sp>
        <p:nvSpPr>
          <p:cNvPr id="2" name="Titlu 1">
            <a:extLst>
              <a:ext uri="{FF2B5EF4-FFF2-40B4-BE49-F238E27FC236}">
                <a16:creationId xmlns:a16="http://schemas.microsoft.com/office/drawing/2014/main" id="{CD637DF8-B064-4F36-89F8-EBF538A2E7F2}"/>
              </a:ext>
            </a:extLst>
          </p:cNvPr>
          <p:cNvSpPr>
            <a:spLocks noGrp="1"/>
          </p:cNvSpPr>
          <p:nvPr>
            <p:ph type="title" hasCustomPrompt="1"/>
          </p:nvPr>
        </p:nvSpPr>
        <p:spPr>
          <a:xfrm>
            <a:off x="803276" y="2091023"/>
            <a:ext cx="4464049" cy="804338"/>
          </a:xfrm>
        </p:spPr>
        <p:txBody>
          <a:bodyPr lIns="0" tIns="0" rIns="0" bIns="0" rtlCol="0" anchor="b">
            <a:normAutofit/>
          </a:bodyPr>
          <a:lstStyle>
            <a:lvl1pPr>
              <a:defRPr sz="3600"/>
            </a:lvl1pPr>
          </a:lstStyle>
          <a:p>
            <a:pPr rtl="0"/>
            <a:r>
              <a:rPr lang="ro-RO" noProof="0" dirty="0"/>
              <a:t>FACEȚI CLIC PENTRU A EDITA</a:t>
            </a:r>
          </a:p>
        </p:txBody>
      </p:sp>
      <p:sp>
        <p:nvSpPr>
          <p:cNvPr id="3" name="Substituent text 2">
            <a:extLst>
              <a:ext uri="{FF2B5EF4-FFF2-40B4-BE49-F238E27FC236}">
                <a16:creationId xmlns:a16="http://schemas.microsoft.com/office/drawing/2014/main" id="{8A72532A-5006-46B7-AE99-3A6891CD0254}"/>
              </a:ext>
            </a:extLst>
          </p:cNvPr>
          <p:cNvSpPr>
            <a:spLocks noGrp="1"/>
          </p:cNvSpPr>
          <p:nvPr>
            <p:ph type="body" idx="1" hasCustomPrompt="1"/>
          </p:nvPr>
        </p:nvSpPr>
        <p:spPr>
          <a:xfrm>
            <a:off x="826770" y="3244567"/>
            <a:ext cx="4443165" cy="569085"/>
          </a:xfrm>
        </p:spPr>
        <p:txBody>
          <a:bodyPr lIns="0" tIns="0" rIns="0" bIns="0" rtlCol="0">
            <a:normAutofit/>
          </a:bodyPr>
          <a:lstStyle>
            <a:lvl1pPr marL="0" indent="0">
              <a:lnSpc>
                <a:spcPct val="100000"/>
              </a:lnSpc>
              <a:buNone/>
              <a:defRPr sz="1800" b="1">
                <a:solidFill>
                  <a:schemeClr val="tx1"/>
                </a:solidFill>
                <a:latin typeface="+mn-lt"/>
                <a:cs typeface="Segoe UI Semibold" panose="020B07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sp>
        <p:nvSpPr>
          <p:cNvPr id="4" name="Substituent dată 3">
            <a:extLst>
              <a:ext uri="{FF2B5EF4-FFF2-40B4-BE49-F238E27FC236}">
                <a16:creationId xmlns:a16="http://schemas.microsoft.com/office/drawing/2014/main" id="{49EFC6D7-3241-401C-A16A-4A7CC2653954}"/>
              </a:ext>
            </a:extLst>
          </p:cNvPr>
          <p:cNvSpPr>
            <a:spLocks noGrp="1"/>
          </p:cNvSpPr>
          <p:nvPr>
            <p:ph type="dt" sz="half" idx="10"/>
          </p:nvPr>
        </p:nvSpPr>
        <p:spPr/>
        <p:txBody>
          <a:bodyPr rtlCol="0"/>
          <a:lstStyle/>
          <a:p>
            <a:pPr rtl="0"/>
            <a:r>
              <a:rPr lang="ro-RO" noProof="0" dirty="0"/>
              <a:t>DD.MM.20XX</a:t>
            </a:r>
          </a:p>
        </p:txBody>
      </p:sp>
      <p:sp>
        <p:nvSpPr>
          <p:cNvPr id="5" name="Substituent subsol 4">
            <a:extLst>
              <a:ext uri="{FF2B5EF4-FFF2-40B4-BE49-F238E27FC236}">
                <a16:creationId xmlns:a16="http://schemas.microsoft.com/office/drawing/2014/main" id="{F345D6DC-ABA5-4D00-9CD3-92FFDD1FA2DC}"/>
              </a:ext>
            </a:extLst>
          </p:cNvPr>
          <p:cNvSpPr>
            <a:spLocks noGrp="1"/>
          </p:cNvSpPr>
          <p:nvPr>
            <p:ph type="ftr" sz="quarter" idx="11"/>
          </p:nvPr>
        </p:nvSpPr>
        <p:spPr/>
        <p:txBody>
          <a:bodyPr rtlCol="0"/>
          <a:lstStyle/>
          <a:p>
            <a:pPr rtl="0"/>
            <a:r>
              <a:rPr lang="ro-RO" noProof="0" dirty="0"/>
              <a:t>ADĂUGAREA UNUI SUBSOL</a:t>
            </a:r>
          </a:p>
        </p:txBody>
      </p:sp>
      <p:sp>
        <p:nvSpPr>
          <p:cNvPr id="6" name="Substituent număr diapozitiv 5">
            <a:extLst>
              <a:ext uri="{FF2B5EF4-FFF2-40B4-BE49-F238E27FC236}">
                <a16:creationId xmlns:a16="http://schemas.microsoft.com/office/drawing/2014/main" id="{92459C86-0106-40E0-AA18-795EC5787677}"/>
              </a:ext>
            </a:extLst>
          </p:cNvPr>
          <p:cNvSpPr>
            <a:spLocks noGrp="1"/>
          </p:cNvSpPr>
          <p:nvPr>
            <p:ph type="sldNum" sz="quarter" idx="12"/>
          </p:nvPr>
        </p:nvSpPr>
        <p:spPr/>
        <p:txBody>
          <a:bodyPr rtlCol="0"/>
          <a:lstStyle/>
          <a:p>
            <a:pPr rtl="0"/>
            <a:fld id="{8D581BC7-E183-40DB-AC97-C19EA4EB8894}" type="slidenum">
              <a:rPr lang="ro-RO" noProof="0" smtClean="0"/>
              <a:t>‹#›</a:t>
            </a:fld>
            <a:endParaRPr lang="ro-RO" noProof="0" dirty="0"/>
          </a:p>
        </p:txBody>
      </p:sp>
      <p:sp>
        <p:nvSpPr>
          <p:cNvPr id="8" name="Dreptunghi 7">
            <a:extLst>
              <a:ext uri="{FF2B5EF4-FFF2-40B4-BE49-F238E27FC236}">
                <a16:creationId xmlns:a16="http://schemas.microsoft.com/office/drawing/2014/main" id="{4ACF4ED1-C6C8-4C5C-8C14-4FF197588C03}"/>
              </a:ext>
            </a:extLst>
          </p:cNvPr>
          <p:cNvSpPr/>
          <p:nvPr userDrawn="1"/>
        </p:nvSpPr>
        <p:spPr>
          <a:xfrm>
            <a:off x="6192163" y="1435133"/>
            <a:ext cx="5175504" cy="4187952"/>
          </a:xfrm>
          <a:prstGeom prst="rect">
            <a:avLst/>
          </a:prstGeom>
          <a:blipFill>
            <a:blip r:embed="rId2">
              <a:extLst>
                <a:ext uri="{96DAC541-7B7A-43D3-8B79-37D633B846F1}">
                  <asvg:svgBlip xmlns:asvg="http://schemas.microsoft.com/office/drawing/2016/SVG/main" r:embed="rId3"/>
                </a:ext>
              </a:extLst>
            </a:blip>
            <a:srcRect/>
            <a:stretch>
              <a:fillRect t="1504" b="1504"/>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ro-RO" noProof="0" dirty="0"/>
          </a:p>
        </p:txBody>
      </p:sp>
      <p:sp>
        <p:nvSpPr>
          <p:cNvPr id="11" name="Substituent imagine 10">
            <a:extLst>
              <a:ext uri="{FF2B5EF4-FFF2-40B4-BE49-F238E27FC236}">
                <a16:creationId xmlns:a16="http://schemas.microsoft.com/office/drawing/2014/main" id="{6D14F7B3-A6CF-491C-9855-75B5784CC456}"/>
              </a:ext>
            </a:extLst>
          </p:cNvPr>
          <p:cNvSpPr>
            <a:spLocks noGrp="1"/>
          </p:cNvSpPr>
          <p:nvPr>
            <p:ph type="pic" sz="quarter" idx="13"/>
          </p:nvPr>
        </p:nvSpPr>
        <p:spPr>
          <a:xfrm>
            <a:off x="831850" y="859665"/>
            <a:ext cx="1078992" cy="548640"/>
          </a:xfrm>
        </p:spPr>
        <p:txBody>
          <a:bodyPr rtlCol="0" anchor="ctr" anchorCtr="0">
            <a:normAutofit/>
          </a:bodyPr>
          <a:lstStyle>
            <a:lvl1pPr marL="0" indent="0" algn="ctr">
              <a:buNone/>
              <a:defRPr sz="1200"/>
            </a:lvl1pPr>
          </a:lstStyle>
          <a:p>
            <a:pPr rtl="0"/>
            <a:r>
              <a:rPr lang="ro-RO" noProof="0"/>
              <a:t>Faceți clic pe pictogramă pentru a adăuga o imagine</a:t>
            </a:r>
            <a:endParaRPr lang="ro-RO" noProof="0" dirty="0"/>
          </a:p>
        </p:txBody>
      </p:sp>
      <p:grpSp>
        <p:nvGrpSpPr>
          <p:cNvPr id="15" name="Grup 14">
            <a:extLst>
              <a:ext uri="{FF2B5EF4-FFF2-40B4-BE49-F238E27FC236}">
                <a16:creationId xmlns:a16="http://schemas.microsoft.com/office/drawing/2014/main" id="{B7317392-EF87-4050-8BBE-32F74B0CF15A}"/>
              </a:ext>
            </a:extLst>
          </p:cNvPr>
          <p:cNvGrpSpPr/>
          <p:nvPr userDrawn="1"/>
        </p:nvGrpSpPr>
        <p:grpSpPr>
          <a:xfrm>
            <a:off x="0" y="2993948"/>
            <a:ext cx="2313811" cy="100800"/>
            <a:chOff x="0" y="3240138"/>
            <a:chExt cx="2313811" cy="100800"/>
          </a:xfrm>
        </p:grpSpPr>
        <p:cxnSp>
          <p:nvCxnSpPr>
            <p:cNvPr id="13" name="Conector drept 12">
              <a:extLst>
                <a:ext uri="{FF2B5EF4-FFF2-40B4-BE49-F238E27FC236}">
                  <a16:creationId xmlns:a16="http://schemas.microsoft.com/office/drawing/2014/main" id="{785A4134-866D-4143-AC1E-8A2FFDB49855}"/>
                </a:ext>
              </a:extLst>
            </p:cNvPr>
            <p:cNvCxnSpPr/>
            <p:nvPr userDrawn="1"/>
          </p:nvCxnSpPr>
          <p:spPr>
            <a:xfrm>
              <a:off x="0" y="3290538"/>
              <a:ext cx="2277035"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1BBC5D9C-B8FB-455B-9398-36DB21F2765E}"/>
                </a:ext>
              </a:extLst>
            </p:cNvPr>
            <p:cNvSpPr/>
            <p:nvPr userDrawn="1"/>
          </p:nvSpPr>
          <p:spPr>
            <a:xfrm>
              <a:off x="2213011" y="3240138"/>
              <a:ext cx="100800"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ro-RO" noProof="0" dirty="0"/>
            </a:p>
          </p:txBody>
        </p:sp>
      </p:grpSp>
      <p:sp>
        <p:nvSpPr>
          <p:cNvPr id="16" name="Substituent text 2">
            <a:extLst>
              <a:ext uri="{FF2B5EF4-FFF2-40B4-BE49-F238E27FC236}">
                <a16:creationId xmlns:a16="http://schemas.microsoft.com/office/drawing/2014/main" id="{BB522941-5C7D-4701-9AD7-BB4C11C6EBCE}"/>
              </a:ext>
            </a:extLst>
          </p:cNvPr>
          <p:cNvSpPr>
            <a:spLocks noGrp="1"/>
          </p:cNvSpPr>
          <p:nvPr>
            <p:ph type="body" idx="14" hasCustomPrompt="1"/>
          </p:nvPr>
        </p:nvSpPr>
        <p:spPr>
          <a:xfrm>
            <a:off x="815720" y="3869349"/>
            <a:ext cx="4452987" cy="1328330"/>
          </a:xfrm>
        </p:spPr>
        <p:txBody>
          <a:bodyPr lIns="0" tIns="0" rIns="0" bIns="0" rtlCol="0">
            <a:normAutofit/>
          </a:bodyPr>
          <a:lstStyle>
            <a:lvl1pPr marL="216000" indent="-216000">
              <a:lnSpc>
                <a:spcPct val="100000"/>
              </a:lnSpc>
              <a:spcBef>
                <a:spcPts val="600"/>
              </a:spcBef>
              <a:buClr>
                <a:schemeClr val="tx1"/>
              </a:buClr>
              <a:buFont typeface="Courier New" panose="02070309020205020404" pitchFamily="49" charset="0"/>
              <a:buChar char="o"/>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sp>
        <p:nvSpPr>
          <p:cNvPr id="17" name="Oval 16">
            <a:extLst>
              <a:ext uri="{FF2B5EF4-FFF2-40B4-BE49-F238E27FC236}">
                <a16:creationId xmlns:a16="http://schemas.microsoft.com/office/drawing/2014/main" id="{72225750-E4CE-4A81-A0C3-4023030D637E}"/>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o-RO" noProof="0" dirty="0"/>
          </a:p>
        </p:txBody>
      </p:sp>
      <p:cxnSp>
        <p:nvCxnSpPr>
          <p:cNvPr id="18" name="Conector drept 17">
            <a:extLst>
              <a:ext uri="{FF2B5EF4-FFF2-40B4-BE49-F238E27FC236}">
                <a16:creationId xmlns:a16="http://schemas.microsoft.com/office/drawing/2014/main" id="{3819C324-07DF-49DB-A08C-0E6155CE3041}"/>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75A34025-44F2-4A09-8629-F1794E9D35AF}"/>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o-RO" noProof="0" dirty="0"/>
          </a:p>
        </p:txBody>
      </p:sp>
      <p:cxnSp>
        <p:nvCxnSpPr>
          <p:cNvPr id="20" name="Conector drept 19">
            <a:extLst>
              <a:ext uri="{FF2B5EF4-FFF2-40B4-BE49-F238E27FC236}">
                <a16:creationId xmlns:a16="http://schemas.microsoft.com/office/drawing/2014/main" id="{815854A2-EAE9-4B2A-84CF-5A4BD753863A}"/>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Substituent imagine 9">
            <a:extLst>
              <a:ext uri="{FF2B5EF4-FFF2-40B4-BE49-F238E27FC236}">
                <a16:creationId xmlns:a16="http://schemas.microsoft.com/office/drawing/2014/main" id="{6B8B3AB3-C02D-418C-A9E2-AA65DE78350D}"/>
              </a:ext>
            </a:extLst>
          </p:cNvPr>
          <p:cNvSpPr>
            <a:spLocks noGrp="1"/>
          </p:cNvSpPr>
          <p:nvPr>
            <p:ph type="pic" sz="quarter" idx="15"/>
          </p:nvPr>
        </p:nvSpPr>
        <p:spPr>
          <a:xfrm>
            <a:off x="6362829" y="1673942"/>
            <a:ext cx="4853962" cy="3141406"/>
          </a:xfrm>
          <a:ln w="25400">
            <a:solidFill>
              <a:schemeClr val="tx2"/>
            </a:solidFill>
          </a:ln>
        </p:spPr>
        <p:txBody>
          <a:bodyPr rtlCol="0" anchor="ctr" anchorCtr="0">
            <a:normAutofit/>
          </a:bodyPr>
          <a:lstStyle>
            <a:lvl1pPr marL="0" indent="0" algn="ctr">
              <a:buNone/>
              <a:defRPr sz="1400"/>
            </a:lvl1pPr>
          </a:lstStyle>
          <a:p>
            <a:pPr rtl="0"/>
            <a:r>
              <a:rPr lang="ro-RO" noProof="0"/>
              <a:t>Faceți clic pe pictogramă pentru a adăuga o imagine</a:t>
            </a:r>
            <a:endParaRPr lang="ro-RO" noProof="0" dirty="0"/>
          </a:p>
        </p:txBody>
      </p:sp>
    </p:spTree>
    <p:extLst>
      <p:ext uri="{BB962C8B-B14F-4D97-AF65-F5344CB8AC3E}">
        <p14:creationId xmlns:p14="http://schemas.microsoft.com/office/powerpoint/2010/main" val="2698864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spect de conținut titlu și subtitlu">
    <p:spTree>
      <p:nvGrpSpPr>
        <p:cNvPr id="1" name=""/>
        <p:cNvGrpSpPr/>
        <p:nvPr/>
      </p:nvGrpSpPr>
      <p:grpSpPr>
        <a:xfrm>
          <a:off x="0" y="0"/>
          <a:ext cx="0" cy="0"/>
          <a:chOff x="0" y="0"/>
          <a:chExt cx="0" cy="0"/>
        </a:xfrm>
      </p:grpSpPr>
      <p:sp>
        <p:nvSpPr>
          <p:cNvPr id="22" name="Substituent imagine 7">
            <a:extLst>
              <a:ext uri="{FF2B5EF4-FFF2-40B4-BE49-F238E27FC236}">
                <a16:creationId xmlns:a16="http://schemas.microsoft.com/office/drawing/2014/main" id="{093DA11F-BC94-447C-B660-9C906BED01B1}"/>
              </a:ext>
            </a:extLst>
          </p:cNvPr>
          <p:cNvSpPr>
            <a:spLocks noGrp="1"/>
          </p:cNvSpPr>
          <p:nvPr>
            <p:ph type="pic" sz="quarter" idx="15"/>
          </p:nvPr>
        </p:nvSpPr>
        <p:spPr>
          <a:xfrm>
            <a:off x="0" y="1682496"/>
            <a:ext cx="12191999" cy="3493008"/>
          </a:xfrm>
        </p:spPr>
        <p:txBody>
          <a:bodyPr rtlCol="0" anchor="ctr" anchorCtr="0">
            <a:normAutofit/>
          </a:bodyPr>
          <a:lstStyle>
            <a:lvl1pPr marL="0" indent="0" algn="ctr">
              <a:buNone/>
              <a:defRPr sz="1800"/>
            </a:lvl1pPr>
          </a:lstStyle>
          <a:p>
            <a:pPr rtl="0"/>
            <a:r>
              <a:rPr lang="ro-RO" noProof="0"/>
              <a:t>Faceți clic pe pictogramă pentru a adăuga o imagine</a:t>
            </a:r>
            <a:endParaRPr lang="ro-RO" noProof="0" dirty="0"/>
          </a:p>
        </p:txBody>
      </p:sp>
      <p:sp>
        <p:nvSpPr>
          <p:cNvPr id="7" name="Dreptunghi 6">
            <a:extLst>
              <a:ext uri="{FF2B5EF4-FFF2-40B4-BE49-F238E27FC236}">
                <a16:creationId xmlns:a16="http://schemas.microsoft.com/office/drawing/2014/main" id="{09F1B35C-893A-4033-ADC0-2192AFA2927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endParaRPr lang="ro-RO" noProof="0" dirty="0"/>
          </a:p>
        </p:txBody>
      </p:sp>
      <p:sp>
        <p:nvSpPr>
          <p:cNvPr id="2" name="Titlu 1">
            <a:extLst>
              <a:ext uri="{FF2B5EF4-FFF2-40B4-BE49-F238E27FC236}">
                <a16:creationId xmlns:a16="http://schemas.microsoft.com/office/drawing/2014/main" id="{CD637DF8-B064-4F36-89F8-EBF538A2E7F2}"/>
              </a:ext>
            </a:extLst>
          </p:cNvPr>
          <p:cNvSpPr>
            <a:spLocks noGrp="1"/>
          </p:cNvSpPr>
          <p:nvPr>
            <p:ph type="title" hasCustomPrompt="1"/>
          </p:nvPr>
        </p:nvSpPr>
        <p:spPr>
          <a:xfrm>
            <a:off x="3863976" y="696584"/>
            <a:ext cx="4464049" cy="569086"/>
          </a:xfrm>
        </p:spPr>
        <p:txBody>
          <a:bodyPr lIns="0" tIns="0" rIns="0" bIns="0" rtlCol="0" anchor="b">
            <a:normAutofit/>
          </a:bodyPr>
          <a:lstStyle>
            <a:lvl1pPr algn="ctr">
              <a:defRPr sz="3600"/>
            </a:lvl1pPr>
          </a:lstStyle>
          <a:p>
            <a:pPr rtl="0"/>
            <a:r>
              <a:rPr lang="ro-RO" noProof="0" dirty="0"/>
              <a:t>FACEȚI CLIC PENTRU A EDITA</a:t>
            </a:r>
          </a:p>
        </p:txBody>
      </p:sp>
      <p:sp>
        <p:nvSpPr>
          <p:cNvPr id="3" name="Substituent text 2">
            <a:extLst>
              <a:ext uri="{FF2B5EF4-FFF2-40B4-BE49-F238E27FC236}">
                <a16:creationId xmlns:a16="http://schemas.microsoft.com/office/drawing/2014/main" id="{8A72532A-5006-46B7-AE99-3A6891CD0254}"/>
              </a:ext>
            </a:extLst>
          </p:cNvPr>
          <p:cNvSpPr>
            <a:spLocks noGrp="1"/>
          </p:cNvSpPr>
          <p:nvPr>
            <p:ph type="body" idx="1" hasCustomPrompt="1"/>
          </p:nvPr>
        </p:nvSpPr>
        <p:spPr>
          <a:xfrm>
            <a:off x="3884860" y="1983086"/>
            <a:ext cx="4443165" cy="569085"/>
          </a:xfrm>
        </p:spPr>
        <p:txBody>
          <a:bodyPr lIns="0" tIns="0" rIns="0" bIns="0" rtlCol="0">
            <a:normAutofit/>
          </a:bodyPr>
          <a:lstStyle>
            <a:lvl1pPr marL="0" indent="0" algn="ctr">
              <a:lnSpc>
                <a:spcPct val="100000"/>
              </a:lnSpc>
              <a:buNone/>
              <a:defRPr sz="1800" b="1">
                <a:solidFill>
                  <a:schemeClr val="tx1"/>
                </a:solidFill>
                <a:latin typeface="+mn-lt"/>
                <a:cs typeface="Segoe UI Semibold" panose="020B07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sp>
        <p:nvSpPr>
          <p:cNvPr id="4" name="Substituent dată 3">
            <a:extLst>
              <a:ext uri="{FF2B5EF4-FFF2-40B4-BE49-F238E27FC236}">
                <a16:creationId xmlns:a16="http://schemas.microsoft.com/office/drawing/2014/main" id="{49EFC6D7-3241-401C-A16A-4A7CC2653954}"/>
              </a:ext>
            </a:extLst>
          </p:cNvPr>
          <p:cNvSpPr>
            <a:spLocks noGrp="1"/>
          </p:cNvSpPr>
          <p:nvPr>
            <p:ph type="dt" sz="half" idx="10"/>
          </p:nvPr>
        </p:nvSpPr>
        <p:spPr/>
        <p:txBody>
          <a:bodyPr rtlCol="0"/>
          <a:lstStyle/>
          <a:p>
            <a:pPr rtl="0"/>
            <a:r>
              <a:rPr lang="ro-RO" noProof="0" dirty="0"/>
              <a:t>DD.MM.20XX</a:t>
            </a:r>
          </a:p>
        </p:txBody>
      </p:sp>
      <p:sp>
        <p:nvSpPr>
          <p:cNvPr id="5" name="Substituent subsol 4">
            <a:extLst>
              <a:ext uri="{FF2B5EF4-FFF2-40B4-BE49-F238E27FC236}">
                <a16:creationId xmlns:a16="http://schemas.microsoft.com/office/drawing/2014/main" id="{F345D6DC-ABA5-4D00-9CD3-92FFDD1FA2DC}"/>
              </a:ext>
            </a:extLst>
          </p:cNvPr>
          <p:cNvSpPr>
            <a:spLocks noGrp="1"/>
          </p:cNvSpPr>
          <p:nvPr>
            <p:ph type="ftr" sz="quarter" idx="11"/>
          </p:nvPr>
        </p:nvSpPr>
        <p:spPr/>
        <p:txBody>
          <a:bodyPr rtlCol="0"/>
          <a:lstStyle/>
          <a:p>
            <a:pPr rtl="0"/>
            <a:r>
              <a:rPr lang="ro-RO" noProof="0" dirty="0"/>
              <a:t>ADĂUGAREA UNUI SUBSOL</a:t>
            </a:r>
          </a:p>
        </p:txBody>
      </p:sp>
      <p:sp>
        <p:nvSpPr>
          <p:cNvPr id="6" name="Substituent număr diapozitiv 5">
            <a:extLst>
              <a:ext uri="{FF2B5EF4-FFF2-40B4-BE49-F238E27FC236}">
                <a16:creationId xmlns:a16="http://schemas.microsoft.com/office/drawing/2014/main" id="{92459C86-0106-40E0-AA18-795EC5787677}"/>
              </a:ext>
            </a:extLst>
          </p:cNvPr>
          <p:cNvSpPr>
            <a:spLocks noGrp="1"/>
          </p:cNvSpPr>
          <p:nvPr>
            <p:ph type="sldNum" sz="quarter" idx="12"/>
          </p:nvPr>
        </p:nvSpPr>
        <p:spPr/>
        <p:txBody>
          <a:bodyPr rtlCol="0"/>
          <a:lstStyle/>
          <a:p>
            <a:pPr rtl="0"/>
            <a:fld id="{8D581BC7-E183-40DB-AC97-C19EA4EB8894}" type="slidenum">
              <a:rPr lang="ro-RO" noProof="0" smtClean="0"/>
              <a:t>‹#›</a:t>
            </a:fld>
            <a:endParaRPr lang="ro-RO" noProof="0" dirty="0"/>
          </a:p>
        </p:txBody>
      </p:sp>
      <p:sp>
        <p:nvSpPr>
          <p:cNvPr id="11" name="Substituent imagine 10">
            <a:extLst>
              <a:ext uri="{FF2B5EF4-FFF2-40B4-BE49-F238E27FC236}">
                <a16:creationId xmlns:a16="http://schemas.microsoft.com/office/drawing/2014/main" id="{6D14F7B3-A6CF-491C-9855-75B5784CC456}"/>
              </a:ext>
            </a:extLst>
          </p:cNvPr>
          <p:cNvSpPr>
            <a:spLocks noGrp="1"/>
          </p:cNvSpPr>
          <p:nvPr>
            <p:ph type="pic" sz="quarter" idx="13"/>
          </p:nvPr>
        </p:nvSpPr>
        <p:spPr>
          <a:xfrm>
            <a:off x="831850" y="859665"/>
            <a:ext cx="1078992" cy="548640"/>
          </a:xfrm>
        </p:spPr>
        <p:txBody>
          <a:bodyPr rtlCol="0" anchor="ctr" anchorCtr="0">
            <a:normAutofit/>
          </a:bodyPr>
          <a:lstStyle>
            <a:lvl1pPr marL="0" indent="0" algn="ctr">
              <a:buNone/>
              <a:defRPr sz="1200"/>
            </a:lvl1pPr>
          </a:lstStyle>
          <a:p>
            <a:pPr rtl="0"/>
            <a:r>
              <a:rPr lang="ro-RO" noProof="0"/>
              <a:t>Faceți clic pe pictogramă pentru a adăuga o imagine</a:t>
            </a:r>
            <a:endParaRPr lang="ro-RO" noProof="0" dirty="0"/>
          </a:p>
        </p:txBody>
      </p:sp>
      <p:sp>
        <p:nvSpPr>
          <p:cNvPr id="17" name="Oval 16">
            <a:extLst>
              <a:ext uri="{FF2B5EF4-FFF2-40B4-BE49-F238E27FC236}">
                <a16:creationId xmlns:a16="http://schemas.microsoft.com/office/drawing/2014/main" id="{72225750-E4CE-4A81-A0C3-4023030D637E}"/>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o-RO" noProof="0" dirty="0"/>
          </a:p>
        </p:txBody>
      </p:sp>
      <p:cxnSp>
        <p:nvCxnSpPr>
          <p:cNvPr id="18" name="Conector drept 17">
            <a:extLst>
              <a:ext uri="{FF2B5EF4-FFF2-40B4-BE49-F238E27FC236}">
                <a16:creationId xmlns:a16="http://schemas.microsoft.com/office/drawing/2014/main" id="{3819C324-07DF-49DB-A08C-0E6155CE3041}"/>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75A34025-44F2-4A09-8629-F1794E9D35AF}"/>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o-RO" noProof="0" dirty="0"/>
          </a:p>
        </p:txBody>
      </p:sp>
      <p:cxnSp>
        <p:nvCxnSpPr>
          <p:cNvPr id="20" name="Conector drept 19">
            <a:extLst>
              <a:ext uri="{FF2B5EF4-FFF2-40B4-BE49-F238E27FC236}">
                <a16:creationId xmlns:a16="http://schemas.microsoft.com/office/drawing/2014/main" id="{815854A2-EAE9-4B2A-84CF-5A4BD753863A}"/>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grpSp>
        <p:nvGrpSpPr>
          <p:cNvPr id="9" name="Grup 8">
            <a:extLst>
              <a:ext uri="{FF2B5EF4-FFF2-40B4-BE49-F238E27FC236}">
                <a16:creationId xmlns:a16="http://schemas.microsoft.com/office/drawing/2014/main" id="{78842051-6173-4CC2-8C4A-8AE31FE7BA54}"/>
              </a:ext>
            </a:extLst>
          </p:cNvPr>
          <p:cNvGrpSpPr/>
          <p:nvPr userDrawn="1"/>
        </p:nvGrpSpPr>
        <p:grpSpPr>
          <a:xfrm>
            <a:off x="4886226" y="1373283"/>
            <a:ext cx="2423908" cy="100800"/>
            <a:chOff x="2929238" y="1373283"/>
            <a:chExt cx="2423908" cy="100800"/>
          </a:xfrm>
        </p:grpSpPr>
        <p:grpSp>
          <p:nvGrpSpPr>
            <p:cNvPr id="15" name="Grup 14">
              <a:extLst>
                <a:ext uri="{FF2B5EF4-FFF2-40B4-BE49-F238E27FC236}">
                  <a16:creationId xmlns:a16="http://schemas.microsoft.com/office/drawing/2014/main" id="{B7317392-EF87-4050-8BBE-32F74B0CF15A}"/>
                </a:ext>
              </a:extLst>
            </p:cNvPr>
            <p:cNvGrpSpPr/>
            <p:nvPr userDrawn="1"/>
          </p:nvGrpSpPr>
          <p:grpSpPr>
            <a:xfrm>
              <a:off x="2972372" y="1373283"/>
              <a:ext cx="2380774" cy="100800"/>
              <a:chOff x="-177106" y="3237441"/>
              <a:chExt cx="2380774" cy="100800"/>
            </a:xfrm>
          </p:grpSpPr>
          <p:cxnSp>
            <p:nvCxnSpPr>
              <p:cNvPr id="13" name="Conector drept 12">
                <a:extLst>
                  <a:ext uri="{FF2B5EF4-FFF2-40B4-BE49-F238E27FC236}">
                    <a16:creationId xmlns:a16="http://schemas.microsoft.com/office/drawing/2014/main" id="{785A4134-866D-4143-AC1E-8A2FFDB49855}"/>
                  </a:ext>
                </a:extLst>
              </p:cNvPr>
              <p:cNvCxnSpPr/>
              <p:nvPr userDrawn="1"/>
            </p:nvCxnSpPr>
            <p:spPr>
              <a:xfrm>
                <a:off x="-177106" y="3290538"/>
                <a:ext cx="2311699"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1BBC5D9C-B8FB-455B-9398-36DB21F2765E}"/>
                  </a:ext>
                </a:extLst>
              </p:cNvPr>
              <p:cNvSpPr/>
              <p:nvPr userDrawn="1"/>
            </p:nvSpPr>
            <p:spPr>
              <a:xfrm>
                <a:off x="2102868" y="3237441"/>
                <a:ext cx="100800"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ro-RO" noProof="0" dirty="0"/>
              </a:p>
            </p:txBody>
          </p:sp>
        </p:grpSp>
        <p:sp>
          <p:nvSpPr>
            <p:cNvPr id="21" name="Oval 20">
              <a:extLst>
                <a:ext uri="{FF2B5EF4-FFF2-40B4-BE49-F238E27FC236}">
                  <a16:creationId xmlns:a16="http://schemas.microsoft.com/office/drawing/2014/main" id="{5D1C3636-C306-4492-8D46-194288459CAF}"/>
                </a:ext>
              </a:extLst>
            </p:cNvPr>
            <p:cNvSpPr/>
            <p:nvPr userDrawn="1"/>
          </p:nvSpPr>
          <p:spPr>
            <a:xfrm>
              <a:off x="2929238" y="1373283"/>
              <a:ext cx="100800"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ro-RO" noProof="0" dirty="0"/>
            </a:p>
          </p:txBody>
        </p:sp>
      </p:grpSp>
    </p:spTree>
    <p:extLst>
      <p:ext uri="{BB962C8B-B14F-4D97-AF65-F5344CB8AC3E}">
        <p14:creationId xmlns:p14="http://schemas.microsoft.com/office/powerpoint/2010/main" val="32350281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Aspect trei conținuturi">
    <p:spTree>
      <p:nvGrpSpPr>
        <p:cNvPr id="1" name=""/>
        <p:cNvGrpSpPr/>
        <p:nvPr/>
      </p:nvGrpSpPr>
      <p:grpSpPr>
        <a:xfrm>
          <a:off x="0" y="0"/>
          <a:ext cx="0" cy="0"/>
          <a:chOff x="0" y="0"/>
          <a:chExt cx="0" cy="0"/>
        </a:xfrm>
      </p:grpSpPr>
      <p:sp>
        <p:nvSpPr>
          <p:cNvPr id="15" name="Dreptunghi 14">
            <a:extLst>
              <a:ext uri="{FF2B5EF4-FFF2-40B4-BE49-F238E27FC236}">
                <a16:creationId xmlns:a16="http://schemas.microsoft.com/office/drawing/2014/main" id="{E8E3FDB8-6D5C-48FE-99EA-7EC60F4D819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endParaRPr lang="ro-RO" noProof="0" dirty="0"/>
          </a:p>
        </p:txBody>
      </p:sp>
      <p:sp>
        <p:nvSpPr>
          <p:cNvPr id="5" name="Substituent dată 4">
            <a:extLst>
              <a:ext uri="{FF2B5EF4-FFF2-40B4-BE49-F238E27FC236}">
                <a16:creationId xmlns:a16="http://schemas.microsoft.com/office/drawing/2014/main" id="{2D9775F3-A041-479A-8038-652B7D9C72E9}"/>
              </a:ext>
            </a:extLst>
          </p:cNvPr>
          <p:cNvSpPr>
            <a:spLocks noGrp="1"/>
          </p:cNvSpPr>
          <p:nvPr>
            <p:ph type="dt" sz="half" idx="10"/>
          </p:nvPr>
        </p:nvSpPr>
        <p:spPr/>
        <p:txBody>
          <a:bodyPr rtlCol="0"/>
          <a:lstStyle/>
          <a:p>
            <a:pPr rtl="0"/>
            <a:r>
              <a:rPr lang="ro-RO" noProof="0" dirty="0"/>
              <a:t>DD.MM.20XX</a:t>
            </a:r>
          </a:p>
        </p:txBody>
      </p:sp>
      <p:sp>
        <p:nvSpPr>
          <p:cNvPr id="6" name="Substituent subsol 5">
            <a:extLst>
              <a:ext uri="{FF2B5EF4-FFF2-40B4-BE49-F238E27FC236}">
                <a16:creationId xmlns:a16="http://schemas.microsoft.com/office/drawing/2014/main" id="{29BEDD04-BE4E-4B91-B13E-0C4FB3E1658F}"/>
              </a:ext>
            </a:extLst>
          </p:cNvPr>
          <p:cNvSpPr>
            <a:spLocks noGrp="1"/>
          </p:cNvSpPr>
          <p:nvPr>
            <p:ph type="ftr" sz="quarter" idx="11"/>
          </p:nvPr>
        </p:nvSpPr>
        <p:spPr/>
        <p:txBody>
          <a:bodyPr rtlCol="0"/>
          <a:lstStyle/>
          <a:p>
            <a:pPr rtl="0"/>
            <a:r>
              <a:rPr lang="ro-RO" noProof="0" dirty="0"/>
              <a:t>ADĂUGAREA UNUI SUBSOL</a:t>
            </a:r>
          </a:p>
        </p:txBody>
      </p:sp>
      <p:sp>
        <p:nvSpPr>
          <p:cNvPr id="7" name="Substituent număr diapozitiv 6">
            <a:extLst>
              <a:ext uri="{FF2B5EF4-FFF2-40B4-BE49-F238E27FC236}">
                <a16:creationId xmlns:a16="http://schemas.microsoft.com/office/drawing/2014/main" id="{306DF5D8-12DC-494E-B0F1-2E9C86A14544}"/>
              </a:ext>
            </a:extLst>
          </p:cNvPr>
          <p:cNvSpPr>
            <a:spLocks noGrp="1"/>
          </p:cNvSpPr>
          <p:nvPr>
            <p:ph type="sldNum" sz="quarter" idx="12"/>
          </p:nvPr>
        </p:nvSpPr>
        <p:spPr/>
        <p:txBody>
          <a:bodyPr rtlCol="0"/>
          <a:lstStyle/>
          <a:p>
            <a:pPr rtl="0"/>
            <a:fld id="{8D581BC7-E183-40DB-AC97-C19EA4EB8894}" type="slidenum">
              <a:rPr lang="ro-RO" noProof="0" smtClean="0"/>
              <a:t>‹#›</a:t>
            </a:fld>
            <a:endParaRPr lang="ro-RO" noProof="0" dirty="0"/>
          </a:p>
        </p:txBody>
      </p:sp>
      <p:sp>
        <p:nvSpPr>
          <p:cNvPr id="8" name="Titlu 1">
            <a:extLst>
              <a:ext uri="{FF2B5EF4-FFF2-40B4-BE49-F238E27FC236}">
                <a16:creationId xmlns:a16="http://schemas.microsoft.com/office/drawing/2014/main" id="{ABF87C9E-53A2-4DE1-89DC-3907BE2E3D3C}"/>
              </a:ext>
            </a:extLst>
          </p:cNvPr>
          <p:cNvSpPr>
            <a:spLocks noGrp="1"/>
          </p:cNvSpPr>
          <p:nvPr>
            <p:ph type="title"/>
          </p:nvPr>
        </p:nvSpPr>
        <p:spPr>
          <a:xfrm>
            <a:off x="5104263" y="707529"/>
            <a:ext cx="6310887" cy="569086"/>
          </a:xfrm>
        </p:spPr>
        <p:txBody>
          <a:bodyPr lIns="0" tIns="0" rIns="0" bIns="0" rtlCol="0" anchor="b">
            <a:normAutofit/>
          </a:bodyPr>
          <a:lstStyle>
            <a:lvl1pPr algn="r">
              <a:defRPr sz="3600"/>
            </a:lvl1pPr>
          </a:lstStyle>
          <a:p>
            <a:pPr rtl="0"/>
            <a:r>
              <a:rPr lang="ro-RO" noProof="0"/>
              <a:t>Faceți clic pentru a edita stilul de titlu coordonator</a:t>
            </a:r>
            <a:endParaRPr lang="ro-RO" noProof="0" dirty="0"/>
          </a:p>
        </p:txBody>
      </p:sp>
      <p:sp>
        <p:nvSpPr>
          <p:cNvPr id="9" name="Substituent text 2">
            <a:extLst>
              <a:ext uri="{FF2B5EF4-FFF2-40B4-BE49-F238E27FC236}">
                <a16:creationId xmlns:a16="http://schemas.microsoft.com/office/drawing/2014/main" id="{EB453F8F-AA02-4E0D-93BF-8CF4F1490377}"/>
              </a:ext>
            </a:extLst>
          </p:cNvPr>
          <p:cNvSpPr>
            <a:spLocks noGrp="1"/>
          </p:cNvSpPr>
          <p:nvPr>
            <p:ph type="body" idx="1" hasCustomPrompt="1"/>
          </p:nvPr>
        </p:nvSpPr>
        <p:spPr>
          <a:xfrm>
            <a:off x="5104263" y="1625821"/>
            <a:ext cx="6289862" cy="569085"/>
          </a:xfrm>
        </p:spPr>
        <p:txBody>
          <a:bodyPr lIns="0" tIns="0" rIns="0" bIns="0" rtlCol="0">
            <a:normAutofit/>
          </a:bodyPr>
          <a:lstStyle>
            <a:lvl1pPr marL="0" indent="0" algn="r">
              <a:lnSpc>
                <a:spcPct val="100000"/>
              </a:lnSpc>
              <a:buNone/>
              <a:defRPr sz="1800" b="1">
                <a:solidFill>
                  <a:schemeClr val="tx1"/>
                </a:solidFill>
                <a:latin typeface="+mn-lt"/>
                <a:cs typeface="Segoe UI Semibold" panose="020B07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sp>
        <p:nvSpPr>
          <p:cNvPr id="10" name="Substituent imagine 10">
            <a:extLst>
              <a:ext uri="{FF2B5EF4-FFF2-40B4-BE49-F238E27FC236}">
                <a16:creationId xmlns:a16="http://schemas.microsoft.com/office/drawing/2014/main" id="{A541F291-2E4B-474E-9ED0-55C97A2A066D}"/>
              </a:ext>
            </a:extLst>
          </p:cNvPr>
          <p:cNvSpPr>
            <a:spLocks noGrp="1"/>
          </p:cNvSpPr>
          <p:nvPr>
            <p:ph type="pic" sz="quarter" idx="13"/>
          </p:nvPr>
        </p:nvSpPr>
        <p:spPr>
          <a:xfrm>
            <a:off x="831850" y="859665"/>
            <a:ext cx="1078992" cy="548640"/>
          </a:xfrm>
        </p:spPr>
        <p:txBody>
          <a:bodyPr rtlCol="0" anchor="ctr" anchorCtr="0">
            <a:normAutofit/>
          </a:bodyPr>
          <a:lstStyle>
            <a:lvl1pPr marL="0" indent="0" algn="ctr">
              <a:buNone/>
              <a:defRPr sz="1200"/>
            </a:lvl1pPr>
          </a:lstStyle>
          <a:p>
            <a:pPr rtl="0"/>
            <a:r>
              <a:rPr lang="ro-RO" noProof="0"/>
              <a:t>Faceți clic pe pictogramă pentru a adăuga o imagine</a:t>
            </a:r>
            <a:endParaRPr lang="ro-RO" noProof="0" dirty="0"/>
          </a:p>
        </p:txBody>
      </p:sp>
      <p:grpSp>
        <p:nvGrpSpPr>
          <p:cNvPr id="11" name="Grup 10">
            <a:extLst>
              <a:ext uri="{FF2B5EF4-FFF2-40B4-BE49-F238E27FC236}">
                <a16:creationId xmlns:a16="http://schemas.microsoft.com/office/drawing/2014/main" id="{59E4D57E-4989-4939-A31F-637543FAB606}"/>
              </a:ext>
            </a:extLst>
          </p:cNvPr>
          <p:cNvGrpSpPr/>
          <p:nvPr userDrawn="1"/>
        </p:nvGrpSpPr>
        <p:grpSpPr>
          <a:xfrm flipH="1">
            <a:off x="7294605" y="1375202"/>
            <a:ext cx="4897395" cy="100800"/>
            <a:chOff x="304632" y="3240138"/>
            <a:chExt cx="3057763" cy="100800"/>
          </a:xfrm>
        </p:grpSpPr>
        <p:cxnSp>
          <p:nvCxnSpPr>
            <p:cNvPr id="12" name="Conector drept 11">
              <a:extLst>
                <a:ext uri="{FF2B5EF4-FFF2-40B4-BE49-F238E27FC236}">
                  <a16:creationId xmlns:a16="http://schemas.microsoft.com/office/drawing/2014/main" id="{370B72A7-B625-48B8-88E6-BCE2A4DD531E}"/>
                </a:ext>
              </a:extLst>
            </p:cNvPr>
            <p:cNvCxnSpPr>
              <a:cxnSpLocks/>
            </p:cNvCxnSpPr>
            <p:nvPr userDrawn="1"/>
          </p:nvCxnSpPr>
          <p:spPr>
            <a:xfrm>
              <a:off x="304632" y="3290538"/>
              <a:ext cx="3014044"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01ED729F-F8A5-4244-9776-4935C260F11F}"/>
                </a:ext>
              </a:extLst>
            </p:cNvPr>
            <p:cNvSpPr/>
            <p:nvPr userDrawn="1"/>
          </p:nvSpPr>
          <p:spPr>
            <a:xfrm>
              <a:off x="3296671" y="3240138"/>
              <a:ext cx="65724"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ro-RO" noProof="0" dirty="0"/>
            </a:p>
          </p:txBody>
        </p:sp>
      </p:grpSp>
      <p:sp>
        <p:nvSpPr>
          <p:cNvPr id="14" name="Substituent text 2">
            <a:extLst>
              <a:ext uri="{FF2B5EF4-FFF2-40B4-BE49-F238E27FC236}">
                <a16:creationId xmlns:a16="http://schemas.microsoft.com/office/drawing/2014/main" id="{BE12A846-0DFC-435B-BAE9-D90C353E0344}"/>
              </a:ext>
            </a:extLst>
          </p:cNvPr>
          <p:cNvSpPr>
            <a:spLocks noGrp="1"/>
          </p:cNvSpPr>
          <p:nvPr>
            <p:ph type="body" idx="14" hasCustomPrompt="1"/>
          </p:nvPr>
        </p:nvSpPr>
        <p:spPr>
          <a:xfrm>
            <a:off x="1226927" y="4271296"/>
            <a:ext cx="2944368" cy="1419822"/>
          </a:xfrm>
        </p:spPr>
        <p:txBody>
          <a:bodyPr lIns="0" tIns="0" rIns="0" bIns="0" rtlCol="0">
            <a:normAutofit/>
          </a:bodyPr>
          <a:lstStyle>
            <a:lvl1pPr marL="0" indent="0">
              <a:lnSpc>
                <a:spcPct val="100000"/>
              </a:lnSpc>
              <a:spcBef>
                <a:spcPts val="600"/>
              </a:spcBef>
              <a:buClr>
                <a:schemeClr val="tx1"/>
              </a:buClr>
              <a:buFont typeface="Courier New" panose="02070309020205020404" pitchFamily="49" charset="0"/>
              <a:buNone/>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cxnSp>
        <p:nvCxnSpPr>
          <p:cNvPr id="17" name="Conector drept 16">
            <a:extLst>
              <a:ext uri="{FF2B5EF4-FFF2-40B4-BE49-F238E27FC236}">
                <a16:creationId xmlns:a16="http://schemas.microsoft.com/office/drawing/2014/main" id="{6150998C-CF95-4C6F-8962-8EB2DB30177D}"/>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F86A2ACD-8CF5-48A3-A678-E213A809B332}"/>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o-RO" noProof="0" dirty="0"/>
          </a:p>
        </p:txBody>
      </p:sp>
      <p:cxnSp>
        <p:nvCxnSpPr>
          <p:cNvPr id="19" name="Conector drept 18">
            <a:extLst>
              <a:ext uri="{FF2B5EF4-FFF2-40B4-BE49-F238E27FC236}">
                <a16:creationId xmlns:a16="http://schemas.microsoft.com/office/drawing/2014/main" id="{F00811BB-0E37-4D70-84A5-97B3FBEDCBE6}"/>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D03B3046-0457-4D23-8E0C-64E3FCD620BB}"/>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o-RO" noProof="0" dirty="0"/>
          </a:p>
        </p:txBody>
      </p:sp>
      <p:sp>
        <p:nvSpPr>
          <p:cNvPr id="22" name="Substituent text 2">
            <a:extLst>
              <a:ext uri="{FF2B5EF4-FFF2-40B4-BE49-F238E27FC236}">
                <a16:creationId xmlns:a16="http://schemas.microsoft.com/office/drawing/2014/main" id="{F2ACDD32-C1AB-4359-B055-2F910492987E}"/>
              </a:ext>
            </a:extLst>
          </p:cNvPr>
          <p:cNvSpPr>
            <a:spLocks noGrp="1"/>
          </p:cNvSpPr>
          <p:nvPr>
            <p:ph type="body" idx="16" hasCustomPrompt="1"/>
          </p:nvPr>
        </p:nvSpPr>
        <p:spPr>
          <a:xfrm>
            <a:off x="1226927" y="3858610"/>
            <a:ext cx="2944368" cy="328343"/>
          </a:xfrm>
        </p:spPr>
        <p:txBody>
          <a:bodyPr lIns="0" tIns="0" rIns="0" bIns="0" rtlCol="0" anchor="b"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Tahoma" panose="020B060403050404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sp>
        <p:nvSpPr>
          <p:cNvPr id="16" name="Substituent text 15">
            <a:extLst>
              <a:ext uri="{FF2B5EF4-FFF2-40B4-BE49-F238E27FC236}">
                <a16:creationId xmlns:a16="http://schemas.microsoft.com/office/drawing/2014/main" id="{D0092E26-7A96-4712-98A7-FFDA7C3D7721}"/>
              </a:ext>
            </a:extLst>
          </p:cNvPr>
          <p:cNvSpPr>
            <a:spLocks noGrp="1"/>
          </p:cNvSpPr>
          <p:nvPr>
            <p:ph type="body" sz="quarter" idx="26" hasCustomPrompt="1"/>
          </p:nvPr>
        </p:nvSpPr>
        <p:spPr>
          <a:xfrm>
            <a:off x="1226927" y="2760518"/>
            <a:ext cx="978408" cy="978408"/>
          </a:xfrm>
          <a:prstGeom prst="ellipse">
            <a:avLst/>
          </a:prstGeom>
          <a:ln w="6350">
            <a:solidFill>
              <a:schemeClr val="tx1"/>
            </a:solidFill>
          </a:ln>
        </p:spPr>
        <p:txBody>
          <a:bodyPr lIns="0" tIns="0" rIns="0" bIns="0" rtlCol="0" anchor="ctr" anchorCtr="0">
            <a:noAutofit/>
          </a:bodyPr>
          <a:lstStyle>
            <a:lvl1pPr marL="0" indent="0" algn="ctr">
              <a:buNone/>
              <a:defRPr sz="7000" b="1">
                <a:ln w="6350">
                  <a:solidFill>
                    <a:schemeClr val="tx1"/>
                  </a:solidFill>
                </a:ln>
                <a:noFill/>
                <a:latin typeface="Tahoma" panose="020B0604030504040204" pitchFamily="34" charset="0"/>
              </a:defRPr>
            </a:lvl1pPr>
          </a:lstStyle>
          <a:p>
            <a:pPr lvl="0" rtl="0"/>
            <a:r>
              <a:rPr lang="ro-RO" noProof="0" dirty="0"/>
              <a:t>1</a:t>
            </a:r>
          </a:p>
        </p:txBody>
      </p:sp>
      <p:sp>
        <p:nvSpPr>
          <p:cNvPr id="34" name="Substituent text 2">
            <a:extLst>
              <a:ext uri="{FF2B5EF4-FFF2-40B4-BE49-F238E27FC236}">
                <a16:creationId xmlns:a16="http://schemas.microsoft.com/office/drawing/2014/main" id="{B17B484C-F876-40B2-89DE-FC7A9E54C835}"/>
              </a:ext>
            </a:extLst>
          </p:cNvPr>
          <p:cNvSpPr>
            <a:spLocks noGrp="1"/>
          </p:cNvSpPr>
          <p:nvPr>
            <p:ph type="body" idx="27" hasCustomPrompt="1"/>
          </p:nvPr>
        </p:nvSpPr>
        <p:spPr>
          <a:xfrm>
            <a:off x="4871314" y="4271296"/>
            <a:ext cx="2944368" cy="1419822"/>
          </a:xfrm>
        </p:spPr>
        <p:txBody>
          <a:bodyPr lIns="0" tIns="0" rIns="0" bIns="0" rtlCol="0">
            <a:normAutofit/>
          </a:bodyPr>
          <a:lstStyle>
            <a:lvl1pPr marL="0" indent="0">
              <a:lnSpc>
                <a:spcPct val="100000"/>
              </a:lnSpc>
              <a:spcBef>
                <a:spcPts val="600"/>
              </a:spcBef>
              <a:buClr>
                <a:schemeClr val="tx1"/>
              </a:buClr>
              <a:buFont typeface="Courier New" panose="02070309020205020404" pitchFamily="49" charset="0"/>
              <a:buNone/>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sp>
        <p:nvSpPr>
          <p:cNvPr id="35" name="Substituent text 15">
            <a:extLst>
              <a:ext uri="{FF2B5EF4-FFF2-40B4-BE49-F238E27FC236}">
                <a16:creationId xmlns:a16="http://schemas.microsoft.com/office/drawing/2014/main" id="{7A54608E-523B-47AC-B8A6-3E8FE9A15847}"/>
              </a:ext>
            </a:extLst>
          </p:cNvPr>
          <p:cNvSpPr>
            <a:spLocks noGrp="1"/>
          </p:cNvSpPr>
          <p:nvPr>
            <p:ph type="body" sz="quarter" idx="28" hasCustomPrompt="1"/>
          </p:nvPr>
        </p:nvSpPr>
        <p:spPr>
          <a:xfrm>
            <a:off x="4871314" y="2760518"/>
            <a:ext cx="978408" cy="978408"/>
          </a:xfrm>
          <a:prstGeom prst="ellipse">
            <a:avLst/>
          </a:prstGeom>
          <a:ln w="6350">
            <a:solidFill>
              <a:schemeClr val="tx1"/>
            </a:solidFill>
          </a:ln>
        </p:spPr>
        <p:txBody>
          <a:bodyPr lIns="0" tIns="0" rIns="0" bIns="0" rtlCol="0" anchor="ctr" anchorCtr="0">
            <a:noAutofit/>
          </a:bodyPr>
          <a:lstStyle>
            <a:lvl1pPr marL="0" indent="0" algn="ctr">
              <a:buNone/>
              <a:defRPr sz="7000" b="1">
                <a:ln w="6350">
                  <a:solidFill>
                    <a:schemeClr val="tx1"/>
                  </a:solidFill>
                </a:ln>
                <a:noFill/>
                <a:latin typeface="Tahoma" panose="020B0604030504040204" pitchFamily="34" charset="0"/>
              </a:defRPr>
            </a:lvl1pPr>
          </a:lstStyle>
          <a:p>
            <a:pPr lvl="0" rtl="0"/>
            <a:r>
              <a:rPr lang="ro-RO" noProof="0" dirty="0"/>
              <a:t>2</a:t>
            </a:r>
          </a:p>
        </p:txBody>
      </p:sp>
      <p:sp>
        <p:nvSpPr>
          <p:cNvPr id="36" name="Substituent text 2">
            <a:extLst>
              <a:ext uri="{FF2B5EF4-FFF2-40B4-BE49-F238E27FC236}">
                <a16:creationId xmlns:a16="http://schemas.microsoft.com/office/drawing/2014/main" id="{99E02476-A734-4A74-BC42-F104B37C8C19}"/>
              </a:ext>
            </a:extLst>
          </p:cNvPr>
          <p:cNvSpPr>
            <a:spLocks noGrp="1"/>
          </p:cNvSpPr>
          <p:nvPr>
            <p:ph type="body" idx="29" hasCustomPrompt="1"/>
          </p:nvPr>
        </p:nvSpPr>
        <p:spPr>
          <a:xfrm>
            <a:off x="4871314" y="3858610"/>
            <a:ext cx="2944368" cy="328343"/>
          </a:xfrm>
        </p:spPr>
        <p:txBody>
          <a:bodyPr lIns="0" tIns="0" rIns="0" bIns="0" rtlCol="0" anchor="b"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Tahoma" panose="020B060403050404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sp>
        <p:nvSpPr>
          <p:cNvPr id="37" name="Substituent text 2">
            <a:extLst>
              <a:ext uri="{FF2B5EF4-FFF2-40B4-BE49-F238E27FC236}">
                <a16:creationId xmlns:a16="http://schemas.microsoft.com/office/drawing/2014/main" id="{E0D32F26-CEE2-4420-A43D-B008AE2D1DDC}"/>
              </a:ext>
            </a:extLst>
          </p:cNvPr>
          <p:cNvSpPr>
            <a:spLocks noGrp="1"/>
          </p:cNvSpPr>
          <p:nvPr>
            <p:ph type="body" idx="30" hasCustomPrompt="1"/>
          </p:nvPr>
        </p:nvSpPr>
        <p:spPr>
          <a:xfrm>
            <a:off x="8515702" y="4271296"/>
            <a:ext cx="2944368" cy="1419822"/>
          </a:xfrm>
        </p:spPr>
        <p:txBody>
          <a:bodyPr lIns="0" tIns="0" rIns="0" bIns="0" rtlCol="0">
            <a:normAutofit/>
          </a:bodyPr>
          <a:lstStyle>
            <a:lvl1pPr marL="0" indent="0">
              <a:lnSpc>
                <a:spcPct val="100000"/>
              </a:lnSpc>
              <a:spcBef>
                <a:spcPts val="600"/>
              </a:spcBef>
              <a:buClr>
                <a:schemeClr val="tx1"/>
              </a:buClr>
              <a:buFont typeface="Courier New" panose="02070309020205020404" pitchFamily="49" charset="0"/>
              <a:buNone/>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sp>
        <p:nvSpPr>
          <p:cNvPr id="38" name="Substituent text 15">
            <a:extLst>
              <a:ext uri="{FF2B5EF4-FFF2-40B4-BE49-F238E27FC236}">
                <a16:creationId xmlns:a16="http://schemas.microsoft.com/office/drawing/2014/main" id="{DBC2890A-FFF7-4606-A262-6D464BA5D997}"/>
              </a:ext>
            </a:extLst>
          </p:cNvPr>
          <p:cNvSpPr>
            <a:spLocks noGrp="1"/>
          </p:cNvSpPr>
          <p:nvPr>
            <p:ph type="body" sz="quarter" idx="31" hasCustomPrompt="1"/>
          </p:nvPr>
        </p:nvSpPr>
        <p:spPr>
          <a:xfrm>
            <a:off x="8515702" y="2760518"/>
            <a:ext cx="978408" cy="978408"/>
          </a:xfrm>
          <a:prstGeom prst="ellipse">
            <a:avLst/>
          </a:prstGeom>
          <a:ln w="6350">
            <a:solidFill>
              <a:schemeClr val="tx1"/>
            </a:solidFill>
          </a:ln>
        </p:spPr>
        <p:txBody>
          <a:bodyPr lIns="0" tIns="0" rIns="0" bIns="0" rtlCol="0" anchor="ctr" anchorCtr="0">
            <a:noAutofit/>
          </a:bodyPr>
          <a:lstStyle>
            <a:lvl1pPr marL="0" indent="0" algn="ctr">
              <a:buNone/>
              <a:defRPr sz="7000" b="1">
                <a:ln w="6350">
                  <a:solidFill>
                    <a:schemeClr val="tx1"/>
                  </a:solidFill>
                </a:ln>
                <a:noFill/>
                <a:latin typeface="Tahoma" panose="020B0604030504040204" pitchFamily="34" charset="0"/>
              </a:defRPr>
            </a:lvl1pPr>
          </a:lstStyle>
          <a:p>
            <a:pPr lvl="0" rtl="0"/>
            <a:r>
              <a:rPr lang="ro-RO" noProof="0" dirty="0"/>
              <a:t>3</a:t>
            </a:r>
          </a:p>
        </p:txBody>
      </p:sp>
      <p:sp>
        <p:nvSpPr>
          <p:cNvPr id="39" name="Substituent text 2">
            <a:extLst>
              <a:ext uri="{FF2B5EF4-FFF2-40B4-BE49-F238E27FC236}">
                <a16:creationId xmlns:a16="http://schemas.microsoft.com/office/drawing/2014/main" id="{268E1254-8C59-4B9B-A775-45CA3D655514}"/>
              </a:ext>
            </a:extLst>
          </p:cNvPr>
          <p:cNvSpPr>
            <a:spLocks noGrp="1"/>
          </p:cNvSpPr>
          <p:nvPr>
            <p:ph type="body" idx="32" hasCustomPrompt="1"/>
          </p:nvPr>
        </p:nvSpPr>
        <p:spPr>
          <a:xfrm>
            <a:off x="8515702" y="3858610"/>
            <a:ext cx="2944368" cy="328343"/>
          </a:xfrm>
        </p:spPr>
        <p:txBody>
          <a:bodyPr lIns="0" tIns="0" rIns="0" bIns="0" rtlCol="0" anchor="b"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Tahoma" panose="020B060403050404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cxnSp>
        <p:nvCxnSpPr>
          <p:cNvPr id="21" name="Conector drept 20">
            <a:extLst>
              <a:ext uri="{FF2B5EF4-FFF2-40B4-BE49-F238E27FC236}">
                <a16:creationId xmlns:a16="http://schemas.microsoft.com/office/drawing/2014/main" id="{8E47DC43-D8A0-4F17-B897-D8B07A6F1B47}"/>
              </a:ext>
            </a:extLst>
          </p:cNvPr>
          <p:cNvCxnSpPr/>
          <p:nvPr userDrawn="1"/>
        </p:nvCxnSpPr>
        <p:spPr>
          <a:xfrm>
            <a:off x="2205335" y="3256107"/>
            <a:ext cx="2664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Conector drept 28">
            <a:extLst>
              <a:ext uri="{FF2B5EF4-FFF2-40B4-BE49-F238E27FC236}">
                <a16:creationId xmlns:a16="http://schemas.microsoft.com/office/drawing/2014/main" id="{D201F265-08ED-497A-BE5C-62220829348F}"/>
              </a:ext>
            </a:extLst>
          </p:cNvPr>
          <p:cNvCxnSpPr/>
          <p:nvPr userDrawn="1"/>
        </p:nvCxnSpPr>
        <p:spPr>
          <a:xfrm>
            <a:off x="5849839" y="3255785"/>
            <a:ext cx="2664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6344030"/>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ubstituent titlu 1">
            <a:extLst>
              <a:ext uri="{FF2B5EF4-FFF2-40B4-BE49-F238E27FC236}">
                <a16:creationId xmlns:a16="http://schemas.microsoft.com/office/drawing/2014/main" id="{6967058B-89E0-4460-AB21-21747CB3A11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pPr rtl="0"/>
            <a:r>
              <a:rPr lang="ro-RO" noProof="0" dirty="0"/>
              <a:t>Faceți clic pentru a edita stilul de titlu coordonator</a:t>
            </a:r>
          </a:p>
        </p:txBody>
      </p:sp>
      <p:sp>
        <p:nvSpPr>
          <p:cNvPr id="3" name="Substituent text 2">
            <a:extLst>
              <a:ext uri="{FF2B5EF4-FFF2-40B4-BE49-F238E27FC236}">
                <a16:creationId xmlns:a16="http://schemas.microsoft.com/office/drawing/2014/main" id="{7201C5EB-04D6-4050-930C-5F6907528D7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rtl="0"/>
            <a:r>
              <a:rPr lang="ro-RO" noProof="0" dirty="0"/>
              <a:t>Editați stilurile de text coordonator</a:t>
            </a:r>
          </a:p>
          <a:p>
            <a:pPr lvl="1" rtl="0"/>
            <a:r>
              <a:rPr lang="ro-RO" noProof="0" dirty="0"/>
              <a:t>Al doilea nivel</a:t>
            </a:r>
          </a:p>
          <a:p>
            <a:pPr lvl="2" rtl="0"/>
            <a:r>
              <a:rPr lang="ro-RO" noProof="0" dirty="0"/>
              <a:t>Al treilea nivel</a:t>
            </a:r>
          </a:p>
          <a:p>
            <a:pPr lvl="3" rtl="0"/>
            <a:r>
              <a:rPr lang="ro-RO" noProof="0" dirty="0"/>
              <a:t>Al patrulea nivel</a:t>
            </a:r>
          </a:p>
          <a:p>
            <a:pPr lvl="4" rtl="0"/>
            <a:r>
              <a:rPr lang="ro-RO" noProof="0" dirty="0"/>
              <a:t>Al cincilea nivel</a:t>
            </a:r>
          </a:p>
        </p:txBody>
      </p:sp>
      <p:sp>
        <p:nvSpPr>
          <p:cNvPr id="4" name="Substituent dată 3">
            <a:extLst>
              <a:ext uri="{FF2B5EF4-FFF2-40B4-BE49-F238E27FC236}">
                <a16:creationId xmlns:a16="http://schemas.microsoft.com/office/drawing/2014/main" id="{A732220F-109C-4A57-81E9-C6279EDA1374}"/>
              </a:ext>
            </a:extLst>
          </p:cNvPr>
          <p:cNvSpPr>
            <a:spLocks noGrp="1"/>
          </p:cNvSpPr>
          <p:nvPr>
            <p:ph type="dt" sz="half" idx="2"/>
          </p:nvPr>
        </p:nvSpPr>
        <p:spPr>
          <a:xfrm>
            <a:off x="10016836" y="5878720"/>
            <a:ext cx="1336964" cy="298800"/>
          </a:xfrm>
          <a:prstGeom prst="rect">
            <a:avLst/>
          </a:prstGeom>
        </p:spPr>
        <p:txBody>
          <a:bodyPr vert="horz" lIns="0" tIns="0" rIns="0" bIns="0" rtlCol="0" anchor="ctr"/>
          <a:lstStyle>
            <a:lvl1pPr algn="r">
              <a:defRPr sz="1000">
                <a:solidFill>
                  <a:schemeClr val="bg1">
                    <a:lumMod val="50000"/>
                    <a:lumOff val="50000"/>
                  </a:schemeClr>
                </a:solidFill>
              </a:defRPr>
            </a:lvl1pPr>
          </a:lstStyle>
          <a:p>
            <a:pPr rtl="0"/>
            <a:r>
              <a:rPr lang="ro-RO" noProof="0" dirty="0"/>
              <a:t>DD.MM.20XX</a:t>
            </a:r>
          </a:p>
        </p:txBody>
      </p:sp>
      <p:sp>
        <p:nvSpPr>
          <p:cNvPr id="5" name="Substituent subsol 4">
            <a:extLst>
              <a:ext uri="{FF2B5EF4-FFF2-40B4-BE49-F238E27FC236}">
                <a16:creationId xmlns:a16="http://schemas.microsoft.com/office/drawing/2014/main" id="{0A25404F-F26F-42E5-BA15-C0373FC1CF2B}"/>
              </a:ext>
            </a:extLst>
          </p:cNvPr>
          <p:cNvSpPr>
            <a:spLocks noGrp="1"/>
          </p:cNvSpPr>
          <p:nvPr>
            <p:ph type="ftr" sz="quarter" idx="3"/>
          </p:nvPr>
        </p:nvSpPr>
        <p:spPr>
          <a:xfrm>
            <a:off x="1169960" y="5878720"/>
            <a:ext cx="2915733" cy="298800"/>
          </a:xfrm>
          <a:prstGeom prst="rect">
            <a:avLst/>
          </a:prstGeom>
        </p:spPr>
        <p:txBody>
          <a:bodyPr vert="horz" lIns="91440" tIns="45720" rIns="91440" bIns="45720" rtlCol="0" anchor="ctr"/>
          <a:lstStyle>
            <a:lvl1pPr algn="l">
              <a:defRPr sz="1000">
                <a:solidFill>
                  <a:schemeClr val="bg1">
                    <a:lumMod val="50000"/>
                    <a:lumOff val="50000"/>
                  </a:schemeClr>
                </a:solidFill>
              </a:defRPr>
            </a:lvl1pPr>
          </a:lstStyle>
          <a:p>
            <a:pPr rtl="0"/>
            <a:r>
              <a:rPr lang="ro-RO" noProof="0" dirty="0"/>
              <a:t>ADĂUGAREA UNUI SUBSOL</a:t>
            </a:r>
          </a:p>
        </p:txBody>
      </p:sp>
      <p:sp>
        <p:nvSpPr>
          <p:cNvPr id="6" name="Substituent număr diapozitiv 5">
            <a:extLst>
              <a:ext uri="{FF2B5EF4-FFF2-40B4-BE49-F238E27FC236}">
                <a16:creationId xmlns:a16="http://schemas.microsoft.com/office/drawing/2014/main" id="{41725174-FA04-488F-9F0C-3CD1D1483FA9}"/>
              </a:ext>
            </a:extLst>
          </p:cNvPr>
          <p:cNvSpPr>
            <a:spLocks noGrp="1"/>
          </p:cNvSpPr>
          <p:nvPr>
            <p:ph type="sldNum" sz="quarter" idx="4"/>
          </p:nvPr>
        </p:nvSpPr>
        <p:spPr>
          <a:xfrm>
            <a:off x="778643" y="5879656"/>
            <a:ext cx="354492" cy="297307"/>
          </a:xfrm>
          <a:prstGeom prst="rect">
            <a:avLst/>
          </a:prstGeom>
        </p:spPr>
        <p:txBody>
          <a:bodyPr vert="horz" lIns="91440" tIns="45720" rIns="91440" bIns="45720" rtlCol="0" anchor="ctr"/>
          <a:lstStyle>
            <a:lvl1pPr algn="ctr">
              <a:defRPr sz="1000">
                <a:solidFill>
                  <a:schemeClr val="bg2"/>
                </a:solidFill>
              </a:defRPr>
            </a:lvl1pPr>
          </a:lstStyle>
          <a:p>
            <a:pPr rtl="0"/>
            <a:fld id="{8D581BC7-E183-40DB-AC97-C19EA4EB8894}" type="slidenum">
              <a:rPr lang="ro-RO" noProof="0" smtClean="0"/>
              <a:pPr rtl="0"/>
              <a:t>‹#›</a:t>
            </a:fld>
            <a:endParaRPr lang="ro-RO" noProof="0" dirty="0"/>
          </a:p>
        </p:txBody>
      </p:sp>
      <p:sp>
        <p:nvSpPr>
          <p:cNvPr id="7" name="Oval 6">
            <a:extLst>
              <a:ext uri="{FF2B5EF4-FFF2-40B4-BE49-F238E27FC236}">
                <a16:creationId xmlns:a16="http://schemas.microsoft.com/office/drawing/2014/main" id="{7FEF1588-F385-48F3-800A-554A9423E77A}"/>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o-RO" noProof="0" dirty="0"/>
          </a:p>
        </p:txBody>
      </p:sp>
      <p:cxnSp>
        <p:nvCxnSpPr>
          <p:cNvPr id="10" name="Conector drept 9">
            <a:extLst>
              <a:ext uri="{FF2B5EF4-FFF2-40B4-BE49-F238E27FC236}">
                <a16:creationId xmlns:a16="http://schemas.microsoft.com/office/drawing/2014/main" id="{440B0943-F568-4674-8FA4-B435B1E466AF}"/>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62DE7FD5-7941-43A1-8663-42AE40546A4F}"/>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o-RO" noProof="0" dirty="0"/>
          </a:p>
        </p:txBody>
      </p:sp>
      <p:cxnSp>
        <p:nvCxnSpPr>
          <p:cNvPr id="13" name="Conector drept 12">
            <a:extLst>
              <a:ext uri="{FF2B5EF4-FFF2-40B4-BE49-F238E27FC236}">
                <a16:creationId xmlns:a16="http://schemas.microsoft.com/office/drawing/2014/main" id="{97791EE5-EF06-4BF8-84C6-EC24114E73F5}"/>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186113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60" r:id="rId5"/>
    <p:sldLayoutId id="2147483661" r:id="rId6"/>
    <p:sldLayoutId id="2147483662" r:id="rId7"/>
    <p:sldLayoutId id="2147483663" r:id="rId8"/>
    <p:sldLayoutId id="2147483664" r:id="rId9"/>
    <p:sldLayoutId id="2147483665" r:id="rId10"/>
    <p:sldLayoutId id="2147483666" r:id="rId11"/>
    <p:sldLayoutId id="2147483667" r:id="rId12"/>
    <p:sldLayoutId id="2147483668" r:id="rId13"/>
    <p:sldLayoutId id="2147483669" r:id="rId14"/>
    <p:sldLayoutId id="2147483670" r:id="rId15"/>
    <p:sldLayoutId id="2147483671" r:id="rId16"/>
    <p:sldLayoutId id="2147483672" r:id="rId17"/>
    <p:sldLayoutId id="2147483673" r:id="rId18"/>
    <p:sldLayoutId id="2147483674" r:id="rId19"/>
    <p:sldLayoutId id="2147483675" r:id="rId20"/>
    <p:sldLayoutId id="2147483676" r:id="rId21"/>
    <p:sldLayoutId id="2147483677" r:id="rId22"/>
    <p:sldLayoutId id="2147483678" r:id="rId23"/>
    <p:sldLayoutId id="2147483679" r:id="rId24"/>
    <p:sldLayoutId id="2147483680" r:id="rId25"/>
    <p:sldLayoutId id="2147483681" r:id="rId26"/>
    <p:sldLayoutId id="2147483682" r:id="rId27"/>
    <p:sldLayoutId id="2147483683" r:id="rId28"/>
    <p:sldLayoutId id="2147483684" r:id="rId29"/>
    <p:sldLayoutId id="2147483685" r:id="rId30"/>
    <p:sldLayoutId id="2147483686" r:id="rId31"/>
    <p:sldLayoutId id="2147483687" r:id="rId32"/>
    <p:sldLayoutId id="2147483690" r:id="rId33"/>
    <p:sldLayoutId id="2147483691" r:id="rId34"/>
    <p:sldLayoutId id="2147483688" r:id="rId35"/>
    <p:sldLayoutId id="2147483689" r:id="rId36"/>
  </p:sldLayoutIdLst>
  <p:hf hdr="0"/>
  <p:txStyles>
    <p:titleStyle>
      <a:lvl1pPr algn="l" defTabSz="914400" rtl="0" eaLnBrk="1" latinLnBrk="0" hangingPunct="1">
        <a:lnSpc>
          <a:spcPct val="90000"/>
        </a:lnSpc>
        <a:spcBef>
          <a:spcPct val="0"/>
        </a:spcBef>
        <a:buNone/>
        <a:defRPr sz="3600" b="1" kern="1200">
          <a:solidFill>
            <a:schemeClr val="bg2"/>
          </a:solidFill>
          <a:latin typeface="Tahoma" panose="020B06040305040402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527" userDrawn="1">
          <p15:clr>
            <a:srgbClr val="F26B43"/>
          </p15:clr>
        </p15:guide>
        <p15:guide id="2" pos="7174" userDrawn="1">
          <p15:clr>
            <a:srgbClr val="F26B43"/>
          </p15:clr>
        </p15:guide>
        <p15:guide id="3" pos="506" userDrawn="1">
          <p15:clr>
            <a:srgbClr val="F26B43"/>
          </p15:clr>
        </p15:guide>
        <p15:guide id="4" orient="horz" pos="3793" userDrawn="1">
          <p15:clr>
            <a:srgbClr val="F26B43"/>
          </p15:clr>
        </p15:guide>
        <p15:guide id="5" pos="3840" userDrawn="1">
          <p15:clr>
            <a:srgbClr val="F26B43"/>
          </p15:clr>
        </p15:guide>
        <p15:guide id="6" orient="horz" pos="2160" userDrawn="1">
          <p15:clr>
            <a:srgbClr val="F26B43"/>
          </p15:clr>
        </p15:guide>
        <p15:guide id="7" pos="3318" userDrawn="1">
          <p15:clr>
            <a:srgbClr val="F26B43"/>
          </p15:clr>
        </p15:guide>
        <p15:guide id="8" pos="4362"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6.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36.xml"/><Relationship Id="rId1" Type="http://schemas.openxmlformats.org/officeDocument/2006/relationships/video" Target="https://www.youtube.com/embed/TWTJQIulRro?start=677&amp;feature=oembed" TargetMode="External"/><Relationship Id="rId5" Type="http://schemas.openxmlformats.org/officeDocument/2006/relationships/image" Target="../media/image14.jpeg"/><Relationship Id="rId4" Type="http://schemas.openxmlformats.org/officeDocument/2006/relationships/hyperlink" Target="https://www.youtube.com/watch?v=TWTJQIulRro&amp;t=677s" TargetMode="External"/></Relationships>
</file>

<file path=ppt/slides/_rels/slide13.xml.rels><?xml version="1.0" encoding="UTF-8" standalone="yes"?>
<Relationships xmlns="http://schemas.openxmlformats.org/package/2006/relationships"><Relationship Id="rId8" Type="http://schemas.openxmlformats.org/officeDocument/2006/relationships/image" Target="../media/image17.jpeg"/><Relationship Id="rId3" Type="http://schemas.openxmlformats.org/officeDocument/2006/relationships/video" Target="https://www.youtube.com/embed/By-GxNN7YBU?feature=oembed" TargetMode="External"/><Relationship Id="rId7" Type="http://schemas.openxmlformats.org/officeDocument/2006/relationships/image" Target="../media/image16.jpeg"/><Relationship Id="rId2" Type="http://schemas.openxmlformats.org/officeDocument/2006/relationships/video" Target="https://www.youtube.com/embed/RW-D_HWNp9k?feature=oembed" TargetMode="External"/><Relationship Id="rId1" Type="http://schemas.openxmlformats.org/officeDocument/2006/relationships/video" Target="https://www.youtube.com/embed/WHEiCYwP0Zw?feature=oembed" TargetMode="External"/><Relationship Id="rId6" Type="http://schemas.openxmlformats.org/officeDocument/2006/relationships/image" Target="../media/image15.jpeg"/><Relationship Id="rId5" Type="http://schemas.openxmlformats.org/officeDocument/2006/relationships/notesSlide" Target="../notesSlides/notesSlide13.xml"/><Relationship Id="rId4" Type="http://schemas.openxmlformats.org/officeDocument/2006/relationships/slideLayout" Target="../slideLayouts/slideLayout3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6.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36.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36.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36.xml"/><Relationship Id="rId4" Type="http://schemas.openxmlformats.org/officeDocument/2006/relationships/hyperlink" Target="https://www.shop-einstal.ro/pompe-si-hidrofoare/grupuri-de-pompare-ape-curate/grup-pompare-electronic-cu-alternanta-2-x-mci-10-5t-41689301060.html#group=group&amp;photo=id-1" TargetMode="Externa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36.xml"/><Relationship Id="rId1" Type="http://schemas.openxmlformats.org/officeDocument/2006/relationships/video" Target="https://www.youtube.com/embed/oURX4qYfkaM?feature=oembed" TargetMode="External"/><Relationship Id="rId5" Type="http://schemas.openxmlformats.org/officeDocument/2006/relationships/hyperlink" Target="https://www.youtube.com/watch?v=oURX4qYfkaM" TargetMode="External"/><Relationship Id="rId4" Type="http://schemas.openxmlformats.org/officeDocument/2006/relationships/image" Target="../media/image21.jpe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6.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36.xml"/><Relationship Id="rId1" Type="http://schemas.openxmlformats.org/officeDocument/2006/relationships/video" Target="https://www.youtube.com/embed/yVY7bz-ae44?feature=oembed" TargetMode="External"/><Relationship Id="rId5" Type="http://schemas.openxmlformats.org/officeDocument/2006/relationships/image" Target="../media/image22.jpeg"/><Relationship Id="rId4" Type="http://schemas.openxmlformats.org/officeDocument/2006/relationships/hyperlink" Target="https://www.youtube.com/watch?v=yVY7bz-ae44" TargetMode="External"/></Relationships>
</file>

<file path=ppt/slides/_rels/slide21.xml.rels><?xml version="1.0" encoding="UTF-8" standalone="yes"?>
<Relationships xmlns="http://schemas.openxmlformats.org/package/2006/relationships"><Relationship Id="rId3" Type="http://schemas.openxmlformats.org/officeDocument/2006/relationships/hyperlink" Target="https://www.shop-einstal.ro/pompe-si-hidrofoare/grupuri-de-pompare-ape-curate/grup-pompare-electronic-cu-alternanta-2-x-mci-10-5t-41689301060.html#group=group&amp;photo=id-1" TargetMode="External"/><Relationship Id="rId2" Type="http://schemas.openxmlformats.org/officeDocument/2006/relationships/notesSlide" Target="../notesSlides/notesSlide21.xml"/><Relationship Id="rId1" Type="http://schemas.openxmlformats.org/officeDocument/2006/relationships/slideLayout" Target="../slideLayouts/slideLayout36.xml"/><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6.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36.xml"/><Relationship Id="rId5" Type="http://schemas.openxmlformats.org/officeDocument/2006/relationships/hyperlink" Target="https://www.shop-einstal.ro/pompe-si-hidrofoare/grupuri-de-pompare-ape-curate/grup-pompare-electronic-cu-alternanta-2-x-mci-10-5t-41689301060.html#group=group&amp;photo=id-1" TargetMode="External"/><Relationship Id="rId4" Type="http://schemas.openxmlformats.org/officeDocument/2006/relationships/hyperlink" Target="https://www.fornello.ro/sanitare/instalatii-hidro/vase-expansiune/vas-expansiune-termic-fornello-300-litri-vertical-cu-picioare-si-manometru-culoare-rosu-presiune-maxima-10-bar-membrana-epdm-vasexpfornello300vmcupiciorsimanometru.html?gad_source=1" TargetMode="Externa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36.xml"/><Relationship Id="rId7" Type="http://schemas.openxmlformats.org/officeDocument/2006/relationships/image" Target="../media/image26.jpeg"/><Relationship Id="rId2" Type="http://schemas.openxmlformats.org/officeDocument/2006/relationships/video" Target="https://www.youtube.com/embed/CegYqjDBf0k?feature=oembed" TargetMode="External"/><Relationship Id="rId1" Type="http://schemas.openxmlformats.org/officeDocument/2006/relationships/video" Target="https://www.youtube.com/embed/uHxJQ3OHOKk?feature=oembed" TargetMode="External"/><Relationship Id="rId6" Type="http://schemas.openxmlformats.org/officeDocument/2006/relationships/hyperlink" Target="https://www.youtube.com/shorts/uHxJQ3OHOKk" TargetMode="External"/><Relationship Id="rId5" Type="http://schemas.openxmlformats.org/officeDocument/2006/relationships/image" Target="../media/image25.jpeg"/><Relationship Id="rId4"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27.xml.rels><?xml version="1.0" encoding="UTF-8" standalone="yes"?>
<Relationships xmlns="http://schemas.openxmlformats.org/package/2006/relationships"><Relationship Id="rId8" Type="http://schemas.openxmlformats.org/officeDocument/2006/relationships/hyperlink" Target="http://www.youtube.com/" TargetMode="External"/><Relationship Id="rId3" Type="http://schemas.openxmlformats.org/officeDocument/2006/relationships/hyperlink" Target="http://www.dedeman.ro/" TargetMode="External"/><Relationship Id="rId7" Type="http://schemas.openxmlformats.org/officeDocument/2006/relationships/hyperlink" Target="https://tik.ro/accesorii-gradina/151541-vas-hidrofor-progarden-h050-50l-orizontal-6960270342047.html?gad_source=1" TargetMode="External"/><Relationship Id="rId2" Type="http://schemas.openxmlformats.org/officeDocument/2006/relationships/notesSlide" Target="../notesSlides/notesSlide26.xml"/><Relationship Id="rId1" Type="http://schemas.openxmlformats.org/officeDocument/2006/relationships/slideLayout" Target="../slideLayouts/slideLayout17.xml"/><Relationship Id="rId6" Type="http://schemas.openxmlformats.org/officeDocument/2006/relationships/hyperlink" Target="http://www.shop.eco-vera.ro/" TargetMode="External"/><Relationship Id="rId5" Type="http://schemas.openxmlformats.org/officeDocument/2006/relationships/hyperlink" Target="http://www.iscir.ro/" TargetMode="External"/><Relationship Id="rId4" Type="http://schemas.openxmlformats.org/officeDocument/2006/relationships/hyperlink" Target="http://www.fornello.ro/" TargetMode="External"/><Relationship Id="rId9" Type="http://schemas.openxmlformats.org/officeDocument/2006/relationships/image" Target="../media/image27.jpeg"/></Relationships>
</file>

<file path=ppt/slides/_rels/slide28.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7.xml"/><Relationship Id="rId1" Type="http://schemas.openxmlformats.org/officeDocument/2006/relationships/slideLayout" Target="../slideLayouts/slideLayout35.xml"/></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7.jpeg"/><Relationship Id="rId7"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hyperlink" Target="https://shop.eco-vera.ro/rezervor-ibc-1000-l.html?gad_source=1" TargetMode="External"/><Relationship Id="rId5" Type="http://schemas.openxmlformats.org/officeDocument/2006/relationships/hyperlink" Target="https://www.shop-einstal.ro/pompe-si-hidrofoare/grupuri-de-pompare-ape-curate/grup-pompare-electronic-cu-alternanta-2-x-mci-10-5t-41689301060.html#group=group&amp;photo=id-1" TargetMode="External"/><Relationship Id="rId4" Type="http://schemas.openxmlformats.org/officeDocument/2006/relationships/hyperlink" Target="https://tik.ro/accesorii-gradina/151541-vas-hidrofor-progarden-h050-50l-orizontal-6960270342047.html?gad_source=1"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hyperlink" Target="https://www.dedeman.ro/ro/rezervor-apa-potabila-subteran-orizontal-2000-l/p/2018461" TargetMode="External"/><Relationship Id="rId2" Type="http://schemas.openxmlformats.org/officeDocument/2006/relationships/notesSlide" Target="../notesSlides/notesSlide4.xml"/><Relationship Id="rId1" Type="http://schemas.openxmlformats.org/officeDocument/2006/relationships/slideLayout" Target="../slideLayouts/slideLayout36.xml"/><Relationship Id="rId6" Type="http://schemas.openxmlformats.org/officeDocument/2006/relationships/hyperlink" Target="https://www.shop-einstal.ro/pompe-si-hidrofoare/grupuri-de-pompare-ape-curate/grup-pompare-electronic-cu-alternanta-2-x-mci-10-5t-41689301060.html#group=group&amp;photo=id-1" TargetMode="External"/><Relationship Id="rId5" Type="http://schemas.openxmlformats.org/officeDocument/2006/relationships/hyperlink" Target="https://www.dedeman.ro/ro/rezervor-apa-suprateran-vertical-cilindric-valrom-1000-l/p/2006748" TargetMode="External"/><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6.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36.xml"/><Relationship Id="rId1" Type="http://schemas.openxmlformats.org/officeDocument/2006/relationships/video" Target="https://www.youtube.com/embed/oWAHPMRpBOI?feature=oembed" TargetMode="External"/><Relationship Id="rId5" Type="http://schemas.openxmlformats.org/officeDocument/2006/relationships/hyperlink" Target="https://www.youtube.com/shorts/oWAHPMRpBOI" TargetMode="External"/><Relationship Id="rId4" Type="http://schemas.openxmlformats.org/officeDocument/2006/relationships/image" Target="../media/image12.jpe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6.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36.xml"/><Relationship Id="rId1" Type="http://schemas.openxmlformats.org/officeDocument/2006/relationships/video" Target="https://www.youtube.com/embed/RihBn0mP9hI?feature=oembed" TargetMode="External"/><Relationship Id="rId5" Type="http://schemas.openxmlformats.org/officeDocument/2006/relationships/hyperlink" Target="https://www.youtube.com/watch?v=RihBn0mP9hI" TargetMode="External"/><Relationship Id="rId4" Type="http://schemas.openxmlformats.org/officeDocument/2006/relationships/image" Target="../media/image13.jpe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u 3">
            <a:extLst>
              <a:ext uri="{FF2B5EF4-FFF2-40B4-BE49-F238E27FC236}">
                <a16:creationId xmlns:a16="http://schemas.microsoft.com/office/drawing/2014/main" id="{54F6FF42-70E3-4A7F-B5D8-2928FCB71A74}"/>
              </a:ext>
            </a:extLst>
          </p:cNvPr>
          <p:cNvSpPr>
            <a:spLocks noGrp="1"/>
          </p:cNvSpPr>
          <p:nvPr>
            <p:ph type="ctrTitle"/>
          </p:nvPr>
        </p:nvSpPr>
        <p:spPr>
          <a:xfrm>
            <a:off x="7776" y="2698113"/>
            <a:ext cx="12176448" cy="1340509"/>
          </a:xfrm>
        </p:spPr>
        <p:txBody>
          <a:bodyPr rtlCol="0">
            <a:normAutofit/>
          </a:bodyPr>
          <a:lstStyle/>
          <a:p>
            <a:r>
              <a:rPr lang="en-GB" sz="4400" dirty="0">
                <a:ea typeface="Tahoma" panose="020B0604030504040204" pitchFamily="34" charset="0"/>
                <a:cs typeface="Tahoma" panose="020B0604030504040204" pitchFamily="34" charset="0"/>
              </a:rPr>
              <a:t>ORGANE DE MA</a:t>
            </a:r>
            <a:r>
              <a:rPr lang="ro-RO" sz="4400" dirty="0">
                <a:ea typeface="Tahoma" panose="020B0604030504040204" pitchFamily="34" charset="0"/>
                <a:cs typeface="Tahoma" panose="020B0604030504040204" pitchFamily="34" charset="0"/>
              </a:rPr>
              <a:t>ȘINI ȘI TEHNOLOGIE MECANICĂ PENTRU INSTALAȚII</a:t>
            </a:r>
          </a:p>
        </p:txBody>
      </p:sp>
      <p:sp>
        <p:nvSpPr>
          <p:cNvPr id="5" name="Subtitlu 4">
            <a:extLst>
              <a:ext uri="{FF2B5EF4-FFF2-40B4-BE49-F238E27FC236}">
                <a16:creationId xmlns:a16="http://schemas.microsoft.com/office/drawing/2014/main" id="{F40A11AA-C85D-4AF4-92B2-0F4E36F4EC91}"/>
              </a:ext>
            </a:extLst>
          </p:cNvPr>
          <p:cNvSpPr>
            <a:spLocks noGrp="1"/>
          </p:cNvSpPr>
          <p:nvPr>
            <p:ph type="subTitle" idx="1"/>
          </p:nvPr>
        </p:nvSpPr>
        <p:spPr/>
        <p:txBody>
          <a:bodyPr rtlCol="0">
            <a:normAutofit/>
          </a:bodyPr>
          <a:lstStyle/>
          <a:p>
            <a:r>
              <a:rPr lang="ro-RO" dirty="0">
                <a:latin typeface="Calibri" panose="020F0502020204030204" pitchFamily="34" charset="0"/>
                <a:ea typeface="Calibri" panose="020F0502020204030204" pitchFamily="34" charset="0"/>
                <a:cs typeface="Calibri" panose="020F0502020204030204" pitchFamily="34" charset="0"/>
              </a:rPr>
              <a:t>Ș. l. dr. ing. </a:t>
            </a:r>
            <a:r>
              <a:rPr lang="en-US" dirty="0">
                <a:latin typeface="Calibri" panose="020F0502020204030204" pitchFamily="34" charset="0"/>
                <a:ea typeface="Calibri" panose="020F0502020204030204" pitchFamily="34" charset="0"/>
                <a:cs typeface="Calibri" panose="020F0502020204030204" pitchFamily="34" charset="0"/>
              </a:rPr>
              <a:t>Constantin CILIBIU</a:t>
            </a:r>
            <a:endParaRPr lang="ro-RO"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104048307"/>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E3E87F-E3A3-D631-B0D6-5C37DBD62DA3}"/>
            </a:ext>
          </a:extLst>
        </p:cNvPr>
        <p:cNvGrpSpPr/>
        <p:nvPr/>
      </p:nvGrpSpPr>
      <p:grpSpPr>
        <a:xfrm>
          <a:off x="0" y="0"/>
          <a:ext cx="0" cy="0"/>
          <a:chOff x="0" y="0"/>
          <a:chExt cx="0" cy="0"/>
        </a:xfrm>
      </p:grpSpPr>
      <p:sp>
        <p:nvSpPr>
          <p:cNvPr id="6" name="Substituent dată 5">
            <a:extLst>
              <a:ext uri="{FF2B5EF4-FFF2-40B4-BE49-F238E27FC236}">
                <a16:creationId xmlns:a16="http://schemas.microsoft.com/office/drawing/2014/main" id="{988081B4-A2D3-600E-3D1F-53B9B0CE8103}"/>
              </a:ext>
            </a:extLst>
          </p:cNvPr>
          <p:cNvSpPr>
            <a:spLocks noGrp="1"/>
          </p:cNvSpPr>
          <p:nvPr>
            <p:ph type="dt" sz="half" idx="10"/>
          </p:nvPr>
        </p:nvSpPr>
        <p:spPr/>
        <p:txBody>
          <a:bodyPr rtlCol="0"/>
          <a:lstStyle/>
          <a:p>
            <a:pPr rtl="0"/>
            <a:r>
              <a:rPr lang="ro-RO" dirty="0"/>
              <a:t>12.11.2025</a:t>
            </a:r>
          </a:p>
        </p:txBody>
      </p:sp>
      <p:sp>
        <p:nvSpPr>
          <p:cNvPr id="8" name="Substituent număr diapozitiv 7">
            <a:extLst>
              <a:ext uri="{FF2B5EF4-FFF2-40B4-BE49-F238E27FC236}">
                <a16:creationId xmlns:a16="http://schemas.microsoft.com/office/drawing/2014/main" id="{774245DA-99F3-59F9-C926-03E9DE848334}"/>
              </a:ext>
            </a:extLst>
          </p:cNvPr>
          <p:cNvSpPr>
            <a:spLocks noGrp="1"/>
          </p:cNvSpPr>
          <p:nvPr>
            <p:ph type="sldNum" sz="quarter" idx="12"/>
          </p:nvPr>
        </p:nvSpPr>
        <p:spPr/>
        <p:txBody>
          <a:bodyPr rtlCol="0"/>
          <a:lstStyle/>
          <a:p>
            <a:pPr rtl="0"/>
            <a:fld id="{8D581BC7-E183-40DB-AC97-C19EA4EB8894}" type="slidenum">
              <a:rPr lang="ro-RO" smtClean="0"/>
              <a:pPr rtl="0"/>
              <a:t>10</a:t>
            </a:fld>
            <a:endParaRPr lang="ro-RO" dirty="0"/>
          </a:p>
        </p:txBody>
      </p:sp>
      <p:sp>
        <p:nvSpPr>
          <p:cNvPr id="4" name="CasetăText 3">
            <a:extLst>
              <a:ext uri="{FF2B5EF4-FFF2-40B4-BE49-F238E27FC236}">
                <a16:creationId xmlns:a16="http://schemas.microsoft.com/office/drawing/2014/main" id="{99AB5B68-5F10-A5C0-9981-3B642EBC95C6}"/>
              </a:ext>
            </a:extLst>
          </p:cNvPr>
          <p:cNvSpPr txBox="1"/>
          <p:nvPr/>
        </p:nvSpPr>
        <p:spPr>
          <a:xfrm>
            <a:off x="778642" y="417834"/>
            <a:ext cx="10575157" cy="2031325"/>
          </a:xfrm>
          <a:prstGeom prst="rect">
            <a:avLst/>
          </a:prstGeom>
          <a:noFill/>
        </p:spPr>
        <p:txBody>
          <a:bodyPr wrap="square">
            <a:spAutoFit/>
          </a:bodyPr>
          <a:lstStyle/>
          <a:p>
            <a:pPr algn="just"/>
            <a:r>
              <a:rPr lang="en-US" b="1" dirty="0">
                <a:solidFill>
                  <a:schemeClr val="bg2"/>
                </a:solidFill>
              </a:rPr>
              <a:t>3. </a:t>
            </a:r>
            <a:r>
              <a:rPr lang="ro-RO" b="1" dirty="0">
                <a:solidFill>
                  <a:schemeClr val="bg2"/>
                </a:solidFill>
              </a:rPr>
              <a:t>Stratificarea cu fibră de sticlă și rășină poliesterică</a:t>
            </a:r>
          </a:p>
          <a:p>
            <a:pPr algn="just">
              <a:buFont typeface="Arial" panose="020B0604020202020204" pitchFamily="34" charset="0"/>
              <a:buChar char="•"/>
            </a:pPr>
            <a:r>
              <a:rPr lang="en-US" dirty="0"/>
              <a:t> </a:t>
            </a:r>
            <a:r>
              <a:rPr lang="ro-RO" dirty="0"/>
              <a:t>Se așază </a:t>
            </a:r>
            <a:r>
              <a:rPr lang="ro-RO" b="1" dirty="0"/>
              <a:t>straturi de fibră de sticlă</a:t>
            </a:r>
            <a:r>
              <a:rPr lang="ro-RO" dirty="0"/>
              <a:t> peste gelul semi-întărit. Aceste straturi pot fi fie țesături, fie fibre dispuse aleatoriu (mat de fibră de sticlă).</a:t>
            </a:r>
          </a:p>
          <a:p>
            <a:pPr algn="just">
              <a:buFont typeface="Arial" panose="020B0604020202020204" pitchFamily="34" charset="0"/>
              <a:buChar char="•"/>
            </a:pPr>
            <a:r>
              <a:rPr lang="en-US" dirty="0"/>
              <a:t> </a:t>
            </a:r>
            <a:r>
              <a:rPr lang="ro-RO" dirty="0"/>
              <a:t>Peste fibre se aplică </a:t>
            </a:r>
            <a:r>
              <a:rPr lang="ro-RO" b="1" dirty="0"/>
              <a:t>rășină poliesterică</a:t>
            </a:r>
            <a:r>
              <a:rPr lang="ro-RO" dirty="0"/>
              <a:t> lichidă, care va întări fibra de sticlă, formând un material compozit rigid.</a:t>
            </a:r>
          </a:p>
          <a:p>
            <a:pPr algn="just">
              <a:buFont typeface="Arial" panose="020B0604020202020204" pitchFamily="34" charset="0"/>
              <a:buChar char="•"/>
            </a:pPr>
            <a:r>
              <a:rPr lang="en-US" dirty="0"/>
              <a:t> </a:t>
            </a:r>
            <a:r>
              <a:rPr lang="ro-RO" dirty="0"/>
              <a:t>Procesul implică alternarea între straturile de fibră de sticlă și aplicarea de rășină până la atingerea grosimii și rezistenței dorite.</a:t>
            </a:r>
          </a:p>
        </p:txBody>
      </p:sp>
      <p:sp>
        <p:nvSpPr>
          <p:cNvPr id="9" name="CasetăText 8">
            <a:extLst>
              <a:ext uri="{FF2B5EF4-FFF2-40B4-BE49-F238E27FC236}">
                <a16:creationId xmlns:a16="http://schemas.microsoft.com/office/drawing/2014/main" id="{F9324A4B-2FBC-458A-807E-ED321AEEB62A}"/>
              </a:ext>
            </a:extLst>
          </p:cNvPr>
          <p:cNvSpPr txBox="1"/>
          <p:nvPr/>
        </p:nvSpPr>
        <p:spPr>
          <a:xfrm>
            <a:off x="778641" y="2457543"/>
            <a:ext cx="10575156" cy="1477328"/>
          </a:xfrm>
          <a:prstGeom prst="rect">
            <a:avLst/>
          </a:prstGeom>
          <a:noFill/>
        </p:spPr>
        <p:txBody>
          <a:bodyPr wrap="square">
            <a:spAutoFit/>
          </a:bodyPr>
          <a:lstStyle/>
          <a:p>
            <a:pPr algn="just"/>
            <a:r>
              <a:rPr lang="ro-RO" b="1" dirty="0">
                <a:solidFill>
                  <a:schemeClr val="bg2"/>
                </a:solidFill>
              </a:rPr>
              <a:t>4. Impregnarea și eliminarea bulelor de aer</a:t>
            </a:r>
          </a:p>
          <a:p>
            <a:pPr algn="just">
              <a:buFont typeface="Arial" panose="020B0604020202020204" pitchFamily="34" charset="0"/>
              <a:buChar char="•"/>
            </a:pPr>
            <a:r>
              <a:rPr lang="ro-RO" dirty="0"/>
              <a:t>După aplicarea fiecărui strat, muncitorii folosesc role speciale pentru a impregna complet fibrele de sticlă cu rășină și a elimina bulele de aer dintre straturi.</a:t>
            </a:r>
          </a:p>
          <a:p>
            <a:pPr algn="just">
              <a:buFont typeface="Arial" panose="020B0604020202020204" pitchFamily="34" charset="0"/>
              <a:buChar char="•"/>
            </a:pPr>
            <a:r>
              <a:rPr lang="ro-RO" dirty="0"/>
              <a:t>Eliminarea bulelor este esențială pentru a obține un rezervor solid și uniform, fără puncte slabe care pot afecta durabilitatea.</a:t>
            </a:r>
          </a:p>
        </p:txBody>
      </p:sp>
      <p:sp>
        <p:nvSpPr>
          <p:cNvPr id="13" name="CasetăText 12">
            <a:extLst>
              <a:ext uri="{FF2B5EF4-FFF2-40B4-BE49-F238E27FC236}">
                <a16:creationId xmlns:a16="http://schemas.microsoft.com/office/drawing/2014/main" id="{DCCD3EE4-86E7-3A80-A390-0ACA49419658}"/>
              </a:ext>
            </a:extLst>
          </p:cNvPr>
          <p:cNvSpPr txBox="1"/>
          <p:nvPr/>
        </p:nvSpPr>
        <p:spPr>
          <a:xfrm>
            <a:off x="778642" y="4029165"/>
            <a:ext cx="10575155" cy="1754326"/>
          </a:xfrm>
          <a:prstGeom prst="rect">
            <a:avLst/>
          </a:prstGeom>
          <a:noFill/>
        </p:spPr>
        <p:txBody>
          <a:bodyPr wrap="square">
            <a:spAutoFit/>
          </a:bodyPr>
          <a:lstStyle/>
          <a:p>
            <a:pPr algn="just"/>
            <a:r>
              <a:rPr lang="ro-RO" b="1" dirty="0">
                <a:solidFill>
                  <a:schemeClr val="bg2"/>
                </a:solidFill>
              </a:rPr>
              <a:t>5. Întărirea stratului compozit</a:t>
            </a:r>
          </a:p>
          <a:p>
            <a:pPr algn="just">
              <a:buFont typeface="Arial" panose="020B0604020202020204" pitchFamily="34" charset="0"/>
              <a:buChar char="•"/>
            </a:pPr>
            <a:r>
              <a:rPr lang="ro-RO" dirty="0"/>
              <a:t>După aplicarea tuturor straturilor de fibră de sticlă și rășină, structura este lăsată să se întărească.</a:t>
            </a:r>
          </a:p>
          <a:p>
            <a:pPr algn="just">
              <a:buFont typeface="Arial" panose="020B0604020202020204" pitchFamily="34" charset="0"/>
              <a:buChar char="•"/>
            </a:pPr>
            <a:r>
              <a:rPr lang="ro-RO" dirty="0"/>
              <a:t>Procesul de întărire poate dura câteva ore sau chiar zile, în funcție de condițiile de temperatură și de specificațiile rășinii folosite.</a:t>
            </a:r>
          </a:p>
          <a:p>
            <a:pPr algn="just">
              <a:buFont typeface="Arial" panose="020B0604020202020204" pitchFamily="34" charset="0"/>
              <a:buChar char="•"/>
            </a:pPr>
            <a:r>
              <a:rPr lang="ro-RO" dirty="0"/>
              <a:t>În funcție de grosimea rezervorului și de condițiile de fabricație, se poate folosi și un cuptor de întărire pentru a accelera procesul.</a:t>
            </a:r>
          </a:p>
        </p:txBody>
      </p:sp>
      <p:sp>
        <p:nvSpPr>
          <p:cNvPr id="14" name="Substituent subsol 6">
            <a:extLst>
              <a:ext uri="{FF2B5EF4-FFF2-40B4-BE49-F238E27FC236}">
                <a16:creationId xmlns:a16="http://schemas.microsoft.com/office/drawing/2014/main" id="{373F08CA-4F08-3BD1-DCB0-2025174A0B6C}"/>
              </a:ext>
            </a:extLst>
          </p:cNvPr>
          <p:cNvSpPr>
            <a:spLocks noGrp="1"/>
          </p:cNvSpPr>
          <p:nvPr>
            <p:ph type="ftr" sz="quarter" idx="11"/>
          </p:nvPr>
        </p:nvSpPr>
        <p:spPr>
          <a:xfrm>
            <a:off x="1169961" y="5878720"/>
            <a:ext cx="2049894" cy="297307"/>
          </a:xfrm>
        </p:spPr>
        <p:txBody>
          <a:bodyPr rtlCol="0"/>
          <a:lstStyle/>
          <a:p>
            <a:pPr rtl="0"/>
            <a:r>
              <a:rPr lang="ro-RO" dirty="0"/>
              <a:t>Plastic armat cu fibră de sticlă</a:t>
            </a:r>
          </a:p>
        </p:txBody>
      </p:sp>
    </p:spTree>
    <p:extLst>
      <p:ext uri="{BB962C8B-B14F-4D97-AF65-F5344CB8AC3E}">
        <p14:creationId xmlns:p14="http://schemas.microsoft.com/office/powerpoint/2010/main" val="1771307749"/>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DB0870-F277-6183-A121-D2EADDA6B44B}"/>
            </a:ext>
          </a:extLst>
        </p:cNvPr>
        <p:cNvGrpSpPr/>
        <p:nvPr/>
      </p:nvGrpSpPr>
      <p:grpSpPr>
        <a:xfrm>
          <a:off x="0" y="0"/>
          <a:ext cx="0" cy="0"/>
          <a:chOff x="0" y="0"/>
          <a:chExt cx="0" cy="0"/>
        </a:xfrm>
      </p:grpSpPr>
      <p:sp>
        <p:nvSpPr>
          <p:cNvPr id="6" name="Substituent dată 5">
            <a:extLst>
              <a:ext uri="{FF2B5EF4-FFF2-40B4-BE49-F238E27FC236}">
                <a16:creationId xmlns:a16="http://schemas.microsoft.com/office/drawing/2014/main" id="{279FF068-75DD-0D85-104E-159287F51C4F}"/>
              </a:ext>
            </a:extLst>
          </p:cNvPr>
          <p:cNvSpPr>
            <a:spLocks noGrp="1"/>
          </p:cNvSpPr>
          <p:nvPr>
            <p:ph type="dt" sz="half" idx="10"/>
          </p:nvPr>
        </p:nvSpPr>
        <p:spPr/>
        <p:txBody>
          <a:bodyPr rtlCol="0"/>
          <a:lstStyle/>
          <a:p>
            <a:pPr rtl="0"/>
            <a:r>
              <a:rPr lang="ro-RO" dirty="0"/>
              <a:t>12.11.2025</a:t>
            </a:r>
          </a:p>
        </p:txBody>
      </p:sp>
      <p:sp>
        <p:nvSpPr>
          <p:cNvPr id="8" name="Substituent număr diapozitiv 7">
            <a:extLst>
              <a:ext uri="{FF2B5EF4-FFF2-40B4-BE49-F238E27FC236}">
                <a16:creationId xmlns:a16="http://schemas.microsoft.com/office/drawing/2014/main" id="{9387142D-05F4-9A7C-8E25-DA38F8F61DAE}"/>
              </a:ext>
            </a:extLst>
          </p:cNvPr>
          <p:cNvSpPr>
            <a:spLocks noGrp="1"/>
          </p:cNvSpPr>
          <p:nvPr>
            <p:ph type="sldNum" sz="quarter" idx="12"/>
          </p:nvPr>
        </p:nvSpPr>
        <p:spPr/>
        <p:txBody>
          <a:bodyPr rtlCol="0"/>
          <a:lstStyle/>
          <a:p>
            <a:pPr rtl="0"/>
            <a:fld id="{8D581BC7-E183-40DB-AC97-C19EA4EB8894}" type="slidenum">
              <a:rPr lang="ro-RO" smtClean="0"/>
              <a:pPr rtl="0"/>
              <a:t>11</a:t>
            </a:fld>
            <a:endParaRPr lang="ro-RO" dirty="0"/>
          </a:p>
        </p:txBody>
      </p:sp>
      <p:sp>
        <p:nvSpPr>
          <p:cNvPr id="5" name="CasetăText 4">
            <a:extLst>
              <a:ext uri="{FF2B5EF4-FFF2-40B4-BE49-F238E27FC236}">
                <a16:creationId xmlns:a16="http://schemas.microsoft.com/office/drawing/2014/main" id="{32C4793D-7F0D-1A8A-12E7-8AECDA2BDCC4}"/>
              </a:ext>
            </a:extLst>
          </p:cNvPr>
          <p:cNvSpPr txBox="1"/>
          <p:nvPr/>
        </p:nvSpPr>
        <p:spPr>
          <a:xfrm>
            <a:off x="778643" y="352031"/>
            <a:ext cx="10575157" cy="3139321"/>
          </a:xfrm>
          <a:prstGeom prst="rect">
            <a:avLst/>
          </a:prstGeom>
          <a:noFill/>
        </p:spPr>
        <p:txBody>
          <a:bodyPr wrap="square">
            <a:spAutoFit/>
          </a:bodyPr>
          <a:lstStyle/>
          <a:p>
            <a:pPr algn="just"/>
            <a:r>
              <a:rPr lang="ro-RO" b="1" dirty="0">
                <a:solidFill>
                  <a:schemeClr val="bg2"/>
                </a:solidFill>
              </a:rPr>
              <a:t>6. Demontarea și îmbinarea secțiunilor (dacă este necesar)</a:t>
            </a:r>
          </a:p>
          <a:p>
            <a:pPr algn="just">
              <a:buFont typeface="Arial" panose="020B0604020202020204" pitchFamily="34" charset="0"/>
              <a:buChar char="•"/>
            </a:pPr>
            <a:r>
              <a:rPr lang="ro-RO" dirty="0"/>
              <a:t>După întărirea completă, rezervorul este demontat de pe matriță.</a:t>
            </a:r>
          </a:p>
          <a:p>
            <a:pPr algn="just">
              <a:buFont typeface="Arial" panose="020B0604020202020204" pitchFamily="34" charset="0"/>
              <a:buChar char="•"/>
            </a:pPr>
            <a:r>
              <a:rPr lang="ro-RO" dirty="0"/>
              <a:t>Pentru rezervoarele mari, fabricate din secțiuni separate, componentele sunt asamblate prin îmbinări și sigilate cu fibră de sticlă suplimentară și rășină pentru a asigura etanșeitatea.</a:t>
            </a:r>
            <a:endParaRPr lang="en-US" dirty="0"/>
          </a:p>
          <a:p>
            <a:pPr algn="just">
              <a:buFont typeface="Arial" panose="020B0604020202020204" pitchFamily="34" charset="0"/>
              <a:buChar char="•"/>
            </a:pPr>
            <a:endParaRPr lang="ro-RO" dirty="0"/>
          </a:p>
          <a:p>
            <a:pPr algn="just"/>
            <a:r>
              <a:rPr lang="ro-RO" b="1" dirty="0">
                <a:solidFill>
                  <a:schemeClr val="bg2"/>
                </a:solidFill>
              </a:rPr>
              <a:t>7. Etanșarea și verificarea</a:t>
            </a:r>
          </a:p>
          <a:p>
            <a:pPr algn="just">
              <a:buFont typeface="Arial" panose="020B0604020202020204" pitchFamily="34" charset="0"/>
              <a:buChar char="•"/>
            </a:pPr>
            <a:r>
              <a:rPr lang="ro-RO" dirty="0"/>
              <a:t>Odată asamblat, rezervorul este verificat pentru a se asigura că nu există scurgeri.</a:t>
            </a:r>
          </a:p>
          <a:p>
            <a:pPr algn="just">
              <a:buFont typeface="Arial" panose="020B0604020202020204" pitchFamily="34" charset="0"/>
              <a:buChar char="•"/>
            </a:pPr>
            <a:r>
              <a:rPr lang="ro-RO" dirty="0"/>
              <a:t>În cazul în care sunt detectate fisuri sau defecte, acestea sunt reparate prin aplicarea suplimentară de fibră de sticlă și rășină.</a:t>
            </a:r>
          </a:p>
          <a:p>
            <a:pPr algn="just">
              <a:buFont typeface="Arial" panose="020B0604020202020204" pitchFamily="34" charset="0"/>
              <a:buChar char="•"/>
            </a:pPr>
            <a:r>
              <a:rPr lang="ro-RO" dirty="0"/>
              <a:t>Verificarea calității poate include teste de presiune și inspecții vizuale pentru a asigura integritatea structurală și etanșeitatea.</a:t>
            </a:r>
          </a:p>
        </p:txBody>
      </p:sp>
      <p:sp>
        <p:nvSpPr>
          <p:cNvPr id="10" name="CasetăText 9">
            <a:extLst>
              <a:ext uri="{FF2B5EF4-FFF2-40B4-BE49-F238E27FC236}">
                <a16:creationId xmlns:a16="http://schemas.microsoft.com/office/drawing/2014/main" id="{2EE0D421-16B5-7D16-1DFA-8AAA6D2A5B9F}"/>
              </a:ext>
            </a:extLst>
          </p:cNvPr>
          <p:cNvSpPr txBox="1"/>
          <p:nvPr/>
        </p:nvSpPr>
        <p:spPr>
          <a:xfrm>
            <a:off x="778642" y="3563513"/>
            <a:ext cx="10575157" cy="1200329"/>
          </a:xfrm>
          <a:prstGeom prst="rect">
            <a:avLst/>
          </a:prstGeom>
          <a:noFill/>
        </p:spPr>
        <p:txBody>
          <a:bodyPr wrap="square">
            <a:spAutoFit/>
          </a:bodyPr>
          <a:lstStyle/>
          <a:p>
            <a:pPr algn="just"/>
            <a:r>
              <a:rPr lang="ro-RO" b="1" dirty="0">
                <a:solidFill>
                  <a:schemeClr val="bg2"/>
                </a:solidFill>
              </a:rPr>
              <a:t>8. Montarea accesoriilor (guri de acces, valve, racorduri)</a:t>
            </a:r>
          </a:p>
          <a:p>
            <a:pPr algn="just">
              <a:buFont typeface="Arial" panose="020B0604020202020204" pitchFamily="34" charset="0"/>
              <a:buChar char="•"/>
            </a:pPr>
            <a:r>
              <a:rPr lang="ro-RO" dirty="0"/>
              <a:t>După verificarea etanșeității, se montează accesoriile necesare, cum ar fi gurile de acces, racordurile de intrare și ieșire a apei, valvele de control etc.</a:t>
            </a:r>
          </a:p>
          <a:p>
            <a:pPr algn="just">
              <a:buFont typeface="Arial" panose="020B0604020202020204" pitchFamily="34" charset="0"/>
              <a:buChar char="•"/>
            </a:pPr>
            <a:r>
              <a:rPr lang="ro-RO" dirty="0"/>
              <a:t>Aceste accesorii sunt sigilate corespunzător pentru a preveni scurgerile.</a:t>
            </a:r>
          </a:p>
        </p:txBody>
      </p:sp>
      <p:sp>
        <p:nvSpPr>
          <p:cNvPr id="12" name="CasetăText 11">
            <a:extLst>
              <a:ext uri="{FF2B5EF4-FFF2-40B4-BE49-F238E27FC236}">
                <a16:creationId xmlns:a16="http://schemas.microsoft.com/office/drawing/2014/main" id="{4E8E1806-1998-E12D-2099-0639E863C73F}"/>
              </a:ext>
            </a:extLst>
          </p:cNvPr>
          <p:cNvSpPr txBox="1"/>
          <p:nvPr/>
        </p:nvSpPr>
        <p:spPr>
          <a:xfrm>
            <a:off x="778642" y="4836003"/>
            <a:ext cx="10575156" cy="923330"/>
          </a:xfrm>
          <a:prstGeom prst="rect">
            <a:avLst/>
          </a:prstGeom>
          <a:noFill/>
        </p:spPr>
        <p:txBody>
          <a:bodyPr wrap="square">
            <a:spAutoFit/>
          </a:bodyPr>
          <a:lstStyle/>
          <a:p>
            <a:r>
              <a:rPr lang="ro-RO" b="1" dirty="0">
                <a:solidFill>
                  <a:schemeClr val="bg2"/>
                </a:solidFill>
              </a:rPr>
              <a:t>9. Finisarea și inspecția finală</a:t>
            </a:r>
          </a:p>
          <a:p>
            <a:pPr>
              <a:buFont typeface="Arial" panose="020B0604020202020204" pitchFamily="34" charset="0"/>
              <a:buChar char="•"/>
            </a:pPr>
            <a:r>
              <a:rPr lang="ro-RO" dirty="0"/>
              <a:t>Rezervorul este finisat, inspectat</a:t>
            </a:r>
            <a:r>
              <a:rPr lang="en-US" dirty="0"/>
              <a:t>, </a:t>
            </a:r>
            <a:r>
              <a:rPr lang="ro-RO" dirty="0"/>
              <a:t>iar suprafața exterioară poate fi tratată suplimentar pentru a-i crește durabilitatea și rezistența la razele UV.</a:t>
            </a:r>
          </a:p>
        </p:txBody>
      </p:sp>
      <p:sp>
        <p:nvSpPr>
          <p:cNvPr id="15" name="Substituent subsol 6">
            <a:extLst>
              <a:ext uri="{FF2B5EF4-FFF2-40B4-BE49-F238E27FC236}">
                <a16:creationId xmlns:a16="http://schemas.microsoft.com/office/drawing/2014/main" id="{80DD5D75-A43F-3EC9-7596-9F2FA34A228B}"/>
              </a:ext>
            </a:extLst>
          </p:cNvPr>
          <p:cNvSpPr>
            <a:spLocks noGrp="1"/>
          </p:cNvSpPr>
          <p:nvPr>
            <p:ph type="ftr" sz="quarter" idx="11"/>
          </p:nvPr>
        </p:nvSpPr>
        <p:spPr>
          <a:xfrm>
            <a:off x="1169961" y="5878720"/>
            <a:ext cx="2049894" cy="297307"/>
          </a:xfrm>
        </p:spPr>
        <p:txBody>
          <a:bodyPr rtlCol="0"/>
          <a:lstStyle/>
          <a:p>
            <a:pPr rtl="0"/>
            <a:r>
              <a:rPr lang="ro-RO" dirty="0"/>
              <a:t>Plastic armat cu fibră de sticlă</a:t>
            </a:r>
          </a:p>
        </p:txBody>
      </p:sp>
    </p:spTree>
    <p:extLst>
      <p:ext uri="{BB962C8B-B14F-4D97-AF65-F5344CB8AC3E}">
        <p14:creationId xmlns:p14="http://schemas.microsoft.com/office/powerpoint/2010/main" val="513537755"/>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32A1E5-C679-09E9-5FA4-6381E0F582FA}"/>
            </a:ext>
          </a:extLst>
        </p:cNvPr>
        <p:cNvGrpSpPr/>
        <p:nvPr/>
      </p:nvGrpSpPr>
      <p:grpSpPr>
        <a:xfrm>
          <a:off x="0" y="0"/>
          <a:ext cx="0" cy="0"/>
          <a:chOff x="0" y="0"/>
          <a:chExt cx="0" cy="0"/>
        </a:xfrm>
      </p:grpSpPr>
      <p:sp>
        <p:nvSpPr>
          <p:cNvPr id="6" name="Substituent dată 5">
            <a:extLst>
              <a:ext uri="{FF2B5EF4-FFF2-40B4-BE49-F238E27FC236}">
                <a16:creationId xmlns:a16="http://schemas.microsoft.com/office/drawing/2014/main" id="{540C73A6-0F7B-232C-2AFE-840265D7A783}"/>
              </a:ext>
            </a:extLst>
          </p:cNvPr>
          <p:cNvSpPr>
            <a:spLocks noGrp="1"/>
          </p:cNvSpPr>
          <p:nvPr>
            <p:ph type="dt" sz="half" idx="10"/>
          </p:nvPr>
        </p:nvSpPr>
        <p:spPr/>
        <p:txBody>
          <a:bodyPr rtlCol="0"/>
          <a:lstStyle/>
          <a:p>
            <a:pPr rtl="0"/>
            <a:r>
              <a:rPr lang="ro-RO" dirty="0"/>
              <a:t>12.11.2025</a:t>
            </a:r>
          </a:p>
        </p:txBody>
      </p:sp>
      <p:sp>
        <p:nvSpPr>
          <p:cNvPr id="8" name="Substituent număr diapozitiv 7">
            <a:extLst>
              <a:ext uri="{FF2B5EF4-FFF2-40B4-BE49-F238E27FC236}">
                <a16:creationId xmlns:a16="http://schemas.microsoft.com/office/drawing/2014/main" id="{6ECC8292-71CE-721B-6E07-2F308175543A}"/>
              </a:ext>
            </a:extLst>
          </p:cNvPr>
          <p:cNvSpPr>
            <a:spLocks noGrp="1"/>
          </p:cNvSpPr>
          <p:nvPr>
            <p:ph type="sldNum" sz="quarter" idx="12"/>
          </p:nvPr>
        </p:nvSpPr>
        <p:spPr/>
        <p:txBody>
          <a:bodyPr rtlCol="0"/>
          <a:lstStyle/>
          <a:p>
            <a:pPr rtl="0"/>
            <a:fld id="{8D581BC7-E183-40DB-AC97-C19EA4EB8894}" type="slidenum">
              <a:rPr lang="ro-RO" smtClean="0"/>
              <a:pPr rtl="0"/>
              <a:t>12</a:t>
            </a:fld>
            <a:endParaRPr lang="ro-RO" dirty="0"/>
          </a:p>
        </p:txBody>
      </p:sp>
      <p:sp>
        <p:nvSpPr>
          <p:cNvPr id="4" name="CasetăText 3">
            <a:extLst>
              <a:ext uri="{FF2B5EF4-FFF2-40B4-BE49-F238E27FC236}">
                <a16:creationId xmlns:a16="http://schemas.microsoft.com/office/drawing/2014/main" id="{F08E567A-6053-78FD-3977-EEBAEB5F7BE6}"/>
              </a:ext>
            </a:extLst>
          </p:cNvPr>
          <p:cNvSpPr txBox="1"/>
          <p:nvPr/>
        </p:nvSpPr>
        <p:spPr>
          <a:xfrm>
            <a:off x="3178947" y="5832292"/>
            <a:ext cx="6028154" cy="646331"/>
          </a:xfrm>
          <a:prstGeom prst="rect">
            <a:avLst/>
          </a:prstGeom>
          <a:noFill/>
        </p:spPr>
        <p:txBody>
          <a:bodyPr wrap="square">
            <a:spAutoFit/>
          </a:bodyPr>
          <a:lstStyle/>
          <a:p>
            <a:pPr algn="ctr"/>
            <a:r>
              <a:rPr lang="ro-RO" b="1" dirty="0">
                <a:solidFill>
                  <a:schemeClr val="bg2"/>
                </a:solidFill>
                <a:ea typeface="Calibri" panose="020F0502020204030204" pitchFamily="34" charset="0"/>
                <a:cs typeface="Calibri" panose="020F0502020204030204" pitchFamily="34" charset="0"/>
              </a:rPr>
              <a:t>Video 3  Procesul de fabricație al rezervoarelor </a:t>
            </a:r>
          </a:p>
          <a:p>
            <a:pPr algn="ctr"/>
            <a:r>
              <a:rPr lang="ro-RO" b="1" dirty="0">
                <a:solidFill>
                  <a:schemeClr val="bg2"/>
                </a:solidFill>
                <a:ea typeface="Calibri" panose="020F0502020204030204" pitchFamily="34" charset="0"/>
                <a:cs typeface="Calibri" panose="020F0502020204030204" pitchFamily="34" charset="0"/>
              </a:rPr>
              <a:t>din fibră de sticlă (GRP) [</a:t>
            </a:r>
            <a:r>
              <a:rPr lang="ro-RO" b="1" dirty="0">
                <a:solidFill>
                  <a:schemeClr val="bg2"/>
                </a:solidFill>
                <a:ea typeface="Calibri" panose="020F0502020204030204" pitchFamily="34" charset="0"/>
                <a:cs typeface="Calibri" panose="020F0502020204030204" pitchFamily="34" charset="0"/>
                <a:hlinkClick r:id="rId4"/>
              </a:rPr>
              <a:t>www.youtube.com</a:t>
            </a:r>
            <a:r>
              <a:rPr lang="en-US" b="1" dirty="0">
                <a:solidFill>
                  <a:schemeClr val="bg2"/>
                </a:solidFill>
                <a:ea typeface="Calibri" panose="020F0502020204030204" pitchFamily="34" charset="0"/>
                <a:cs typeface="Calibri" panose="020F0502020204030204" pitchFamily="34" charset="0"/>
              </a:rPr>
              <a:t>]</a:t>
            </a:r>
            <a:endParaRPr lang="ro-RO" dirty="0">
              <a:solidFill>
                <a:schemeClr val="bg2"/>
              </a:solidFill>
            </a:endParaRPr>
          </a:p>
        </p:txBody>
      </p:sp>
      <p:pic>
        <p:nvPicPr>
          <p:cNvPr id="2" name="Media online 1" title="Ingenious Technique of Making 500 Gallon Fiberglass Water Tanks | Pure Skill">
            <a:hlinkClick r:id="" action="ppaction://media"/>
            <a:extLst>
              <a:ext uri="{FF2B5EF4-FFF2-40B4-BE49-F238E27FC236}">
                <a16:creationId xmlns:a16="http://schemas.microsoft.com/office/drawing/2014/main" id="{B0B46605-9D8C-909C-9BCE-178515DD58E3}"/>
              </a:ext>
            </a:extLst>
          </p:cNvPr>
          <p:cNvPicPr>
            <a:picLocks noRot="1" noChangeAspect="1"/>
          </p:cNvPicPr>
          <p:nvPr>
            <a:videoFile r:link="rId1"/>
          </p:nvPr>
        </p:nvPicPr>
        <p:blipFill>
          <a:blip r:embed="rId5"/>
          <a:stretch>
            <a:fillRect/>
          </a:stretch>
        </p:blipFill>
        <p:spPr>
          <a:xfrm>
            <a:off x="1206237" y="311180"/>
            <a:ext cx="9779525" cy="5521112"/>
          </a:xfrm>
          <a:prstGeom prst="rect">
            <a:avLst/>
          </a:prstGeom>
        </p:spPr>
      </p:pic>
      <p:sp>
        <p:nvSpPr>
          <p:cNvPr id="5" name="Substituent subsol 6">
            <a:extLst>
              <a:ext uri="{FF2B5EF4-FFF2-40B4-BE49-F238E27FC236}">
                <a16:creationId xmlns:a16="http://schemas.microsoft.com/office/drawing/2014/main" id="{C59C5120-80F6-8E85-8A6B-C2A833FDB67E}"/>
              </a:ext>
            </a:extLst>
          </p:cNvPr>
          <p:cNvSpPr>
            <a:spLocks noGrp="1"/>
          </p:cNvSpPr>
          <p:nvPr>
            <p:ph type="ftr" sz="quarter" idx="11"/>
          </p:nvPr>
        </p:nvSpPr>
        <p:spPr>
          <a:xfrm>
            <a:off x="1169961" y="5878720"/>
            <a:ext cx="2049894" cy="297307"/>
          </a:xfrm>
        </p:spPr>
        <p:txBody>
          <a:bodyPr rtlCol="0"/>
          <a:lstStyle/>
          <a:p>
            <a:pPr rtl="0"/>
            <a:r>
              <a:rPr lang="ro-RO" dirty="0"/>
              <a:t>Plastic armat cu fibră de sticlă</a:t>
            </a:r>
          </a:p>
        </p:txBody>
      </p:sp>
    </p:spTree>
    <p:extLst>
      <p:ext uri="{BB962C8B-B14F-4D97-AF65-F5344CB8AC3E}">
        <p14:creationId xmlns:p14="http://schemas.microsoft.com/office/powerpoint/2010/main" val="3714697574"/>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32A1E5-C679-09E9-5FA4-6381E0F582FA}"/>
            </a:ext>
          </a:extLst>
        </p:cNvPr>
        <p:cNvGrpSpPr/>
        <p:nvPr/>
      </p:nvGrpSpPr>
      <p:grpSpPr>
        <a:xfrm>
          <a:off x="0" y="0"/>
          <a:ext cx="0" cy="0"/>
          <a:chOff x="0" y="0"/>
          <a:chExt cx="0" cy="0"/>
        </a:xfrm>
      </p:grpSpPr>
      <p:sp>
        <p:nvSpPr>
          <p:cNvPr id="6" name="Substituent dată 5">
            <a:extLst>
              <a:ext uri="{FF2B5EF4-FFF2-40B4-BE49-F238E27FC236}">
                <a16:creationId xmlns:a16="http://schemas.microsoft.com/office/drawing/2014/main" id="{540C73A6-0F7B-232C-2AFE-840265D7A783}"/>
              </a:ext>
            </a:extLst>
          </p:cNvPr>
          <p:cNvSpPr>
            <a:spLocks noGrp="1"/>
          </p:cNvSpPr>
          <p:nvPr>
            <p:ph type="dt" sz="half" idx="10"/>
          </p:nvPr>
        </p:nvSpPr>
        <p:spPr/>
        <p:txBody>
          <a:bodyPr rtlCol="0"/>
          <a:lstStyle/>
          <a:p>
            <a:pPr rtl="0"/>
            <a:r>
              <a:rPr lang="ro-RO" dirty="0"/>
              <a:t>12.11.2025</a:t>
            </a:r>
          </a:p>
        </p:txBody>
      </p:sp>
      <p:sp>
        <p:nvSpPr>
          <p:cNvPr id="8" name="Substituent număr diapozitiv 7">
            <a:extLst>
              <a:ext uri="{FF2B5EF4-FFF2-40B4-BE49-F238E27FC236}">
                <a16:creationId xmlns:a16="http://schemas.microsoft.com/office/drawing/2014/main" id="{6ECC8292-71CE-721B-6E07-2F308175543A}"/>
              </a:ext>
            </a:extLst>
          </p:cNvPr>
          <p:cNvSpPr>
            <a:spLocks noGrp="1"/>
          </p:cNvSpPr>
          <p:nvPr>
            <p:ph type="sldNum" sz="quarter" idx="12"/>
          </p:nvPr>
        </p:nvSpPr>
        <p:spPr/>
        <p:txBody>
          <a:bodyPr rtlCol="0"/>
          <a:lstStyle/>
          <a:p>
            <a:pPr rtl="0"/>
            <a:fld id="{8D581BC7-E183-40DB-AC97-C19EA4EB8894}" type="slidenum">
              <a:rPr lang="ro-RO" smtClean="0"/>
              <a:pPr rtl="0"/>
              <a:t>13</a:t>
            </a:fld>
            <a:endParaRPr lang="ro-RO" dirty="0"/>
          </a:p>
        </p:txBody>
      </p:sp>
      <p:sp>
        <p:nvSpPr>
          <p:cNvPr id="4" name="CasetăText 3">
            <a:extLst>
              <a:ext uri="{FF2B5EF4-FFF2-40B4-BE49-F238E27FC236}">
                <a16:creationId xmlns:a16="http://schemas.microsoft.com/office/drawing/2014/main" id="{F08E567A-6053-78FD-3977-EEBAEB5F7BE6}"/>
              </a:ext>
            </a:extLst>
          </p:cNvPr>
          <p:cNvSpPr txBox="1"/>
          <p:nvPr/>
        </p:nvSpPr>
        <p:spPr>
          <a:xfrm>
            <a:off x="2563608" y="5832292"/>
            <a:ext cx="7258832" cy="646331"/>
          </a:xfrm>
          <a:prstGeom prst="rect">
            <a:avLst/>
          </a:prstGeom>
          <a:noFill/>
        </p:spPr>
        <p:txBody>
          <a:bodyPr wrap="square">
            <a:spAutoFit/>
          </a:bodyPr>
          <a:lstStyle/>
          <a:p>
            <a:pPr algn="ctr"/>
            <a:r>
              <a:rPr lang="ro-RO" b="1" dirty="0">
                <a:solidFill>
                  <a:schemeClr val="bg2"/>
                </a:solidFill>
                <a:ea typeface="Calibri" panose="020F0502020204030204" pitchFamily="34" charset="0"/>
                <a:cs typeface="Calibri" panose="020F0502020204030204" pitchFamily="34" charset="0"/>
              </a:rPr>
              <a:t>Video 4</a:t>
            </a:r>
            <a:r>
              <a:rPr lang="en-US" b="1" dirty="0">
                <a:solidFill>
                  <a:schemeClr val="bg2"/>
                </a:solidFill>
                <a:ea typeface="Calibri" panose="020F0502020204030204" pitchFamily="34" charset="0"/>
                <a:cs typeface="Calibri" panose="020F0502020204030204" pitchFamily="34" charset="0"/>
              </a:rPr>
              <a:t> (a, b, c)</a:t>
            </a:r>
            <a:r>
              <a:rPr lang="ro-RO" b="1" dirty="0">
                <a:solidFill>
                  <a:schemeClr val="bg2"/>
                </a:solidFill>
                <a:ea typeface="Calibri" panose="020F0502020204030204" pitchFamily="34" charset="0"/>
                <a:cs typeface="Calibri" panose="020F0502020204030204" pitchFamily="34" charset="0"/>
              </a:rPr>
              <a:t>  Aplicarea stratului de protecție exterior </a:t>
            </a:r>
          </a:p>
          <a:p>
            <a:pPr algn="ctr"/>
            <a:r>
              <a:rPr lang="ro-RO" b="1" dirty="0">
                <a:solidFill>
                  <a:schemeClr val="bg2"/>
                </a:solidFill>
                <a:ea typeface="Calibri" panose="020F0502020204030204" pitchFamily="34" charset="0"/>
                <a:cs typeface="Calibri" panose="020F0502020204030204" pitchFamily="34" charset="0"/>
              </a:rPr>
              <a:t>din fibră de sticlă [www.youtube.com</a:t>
            </a:r>
            <a:r>
              <a:rPr lang="en-US" b="1" dirty="0">
                <a:solidFill>
                  <a:schemeClr val="bg2"/>
                </a:solidFill>
                <a:ea typeface="Calibri" panose="020F0502020204030204" pitchFamily="34" charset="0"/>
                <a:cs typeface="Calibri" panose="020F0502020204030204" pitchFamily="34" charset="0"/>
              </a:rPr>
              <a:t>]</a:t>
            </a:r>
            <a:endParaRPr lang="ro-RO" dirty="0">
              <a:solidFill>
                <a:schemeClr val="bg2"/>
              </a:solidFill>
            </a:endParaRPr>
          </a:p>
        </p:txBody>
      </p:sp>
      <p:sp>
        <p:nvSpPr>
          <p:cNvPr id="7" name="Substituent subsol 6">
            <a:extLst>
              <a:ext uri="{FF2B5EF4-FFF2-40B4-BE49-F238E27FC236}">
                <a16:creationId xmlns:a16="http://schemas.microsoft.com/office/drawing/2014/main" id="{927442A4-876A-BBCA-AFB2-10BA810FB626}"/>
              </a:ext>
            </a:extLst>
          </p:cNvPr>
          <p:cNvSpPr>
            <a:spLocks noGrp="1"/>
          </p:cNvSpPr>
          <p:nvPr>
            <p:ph type="ftr" sz="quarter" idx="11"/>
          </p:nvPr>
        </p:nvSpPr>
        <p:spPr>
          <a:xfrm>
            <a:off x="1169961" y="5878720"/>
            <a:ext cx="2049894" cy="297307"/>
          </a:xfrm>
        </p:spPr>
        <p:txBody>
          <a:bodyPr rtlCol="0"/>
          <a:lstStyle/>
          <a:p>
            <a:pPr rtl="0"/>
            <a:r>
              <a:rPr lang="ro-RO" dirty="0"/>
              <a:t>Plastic armat cu fibră de sticlă</a:t>
            </a:r>
          </a:p>
        </p:txBody>
      </p:sp>
      <p:pic>
        <p:nvPicPr>
          <p:cNvPr id="2" name="Media online 1" title="Creating an Anti-Corrosion Barrier Layer for FRP Tanks">
            <a:hlinkClick r:id="" action="ppaction://media"/>
            <a:extLst>
              <a:ext uri="{FF2B5EF4-FFF2-40B4-BE49-F238E27FC236}">
                <a16:creationId xmlns:a16="http://schemas.microsoft.com/office/drawing/2014/main" id="{309B6AAC-820E-D63A-6FCF-70A43EB65001}"/>
              </a:ext>
            </a:extLst>
          </p:cNvPr>
          <p:cNvPicPr>
            <a:picLocks noRot="1" noChangeAspect="1"/>
          </p:cNvPicPr>
          <p:nvPr>
            <a:videoFile r:link="rId1"/>
          </p:nvPr>
        </p:nvPicPr>
        <p:blipFill>
          <a:blip r:embed="rId6"/>
          <a:stretch>
            <a:fillRect/>
          </a:stretch>
        </p:blipFill>
        <p:spPr>
          <a:xfrm>
            <a:off x="778643" y="247091"/>
            <a:ext cx="3070199" cy="5437991"/>
          </a:xfrm>
          <a:prstGeom prst="rect">
            <a:avLst/>
          </a:prstGeom>
        </p:spPr>
      </p:pic>
      <p:pic>
        <p:nvPicPr>
          <p:cNvPr id="3" name="Media online 2" title="Fiberglass tank manufacturing with a machine: people creating fiberglass tanks with a machine">
            <a:hlinkClick r:id="" action="ppaction://media"/>
            <a:extLst>
              <a:ext uri="{FF2B5EF4-FFF2-40B4-BE49-F238E27FC236}">
                <a16:creationId xmlns:a16="http://schemas.microsoft.com/office/drawing/2014/main" id="{6A27DA3F-22EF-C4FF-569F-83A195897B5E}"/>
              </a:ext>
            </a:extLst>
          </p:cNvPr>
          <p:cNvPicPr>
            <a:picLocks noRot="1" noChangeAspect="1"/>
          </p:cNvPicPr>
          <p:nvPr>
            <a:videoFile r:link="rId2"/>
          </p:nvPr>
        </p:nvPicPr>
        <p:blipFill>
          <a:blip r:embed="rId7"/>
          <a:stretch>
            <a:fillRect/>
          </a:stretch>
        </p:blipFill>
        <p:spPr>
          <a:xfrm>
            <a:off x="4657924" y="247090"/>
            <a:ext cx="3070199" cy="5437991"/>
          </a:xfrm>
          <a:prstGeom prst="rect">
            <a:avLst/>
          </a:prstGeom>
        </p:spPr>
      </p:pic>
      <p:pic>
        <p:nvPicPr>
          <p:cNvPr id="9" name="Media online 8" title="The advantage of the chemical layer of fiberglass tanks">
            <a:hlinkClick r:id="" action="ppaction://media"/>
            <a:extLst>
              <a:ext uri="{FF2B5EF4-FFF2-40B4-BE49-F238E27FC236}">
                <a16:creationId xmlns:a16="http://schemas.microsoft.com/office/drawing/2014/main" id="{7DEC070F-822C-5F04-1FC8-25DF9C81AFEF}"/>
              </a:ext>
            </a:extLst>
          </p:cNvPr>
          <p:cNvPicPr>
            <a:picLocks noRot="1" noChangeAspect="1"/>
          </p:cNvPicPr>
          <p:nvPr>
            <a:videoFile r:link="rId3"/>
          </p:nvPr>
        </p:nvPicPr>
        <p:blipFill>
          <a:blip r:embed="rId8"/>
          <a:stretch>
            <a:fillRect/>
          </a:stretch>
        </p:blipFill>
        <p:spPr>
          <a:xfrm>
            <a:off x="8481736" y="247090"/>
            <a:ext cx="3070199" cy="5437990"/>
          </a:xfrm>
          <a:prstGeom prst="rect">
            <a:avLst/>
          </a:prstGeom>
        </p:spPr>
      </p:pic>
    </p:spTree>
    <p:extLst>
      <p:ext uri="{BB962C8B-B14F-4D97-AF65-F5344CB8AC3E}">
        <p14:creationId xmlns:p14="http://schemas.microsoft.com/office/powerpoint/2010/main" val="3434783494"/>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 fill="hold"/>
                                        <p:tgtEl>
                                          <p:spTgt spid="3"/>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5" fill="hold" display="0">
                  <p:stCondLst>
                    <p:cond delay="indefinite"/>
                  </p:stCondLst>
                </p:cTn>
                <p:tgtEl>
                  <p:spTgt spid="2"/>
                </p:tgtEl>
              </p:cMediaNode>
            </p:video>
            <p:seq concurrent="1" nextAc="seek">
              <p:cTn id="16" restart="whenNotActive" fill="hold" evtFilter="cancelBubble" nodeType="interactiveSeq">
                <p:stCondLst>
                  <p:cond evt="onClick" delay="0">
                    <p:tgtEl>
                      <p:spTgt spid="2"/>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2"/>
                                        </p:tgtEl>
                                      </p:cBhvr>
                                    </p:cmd>
                                  </p:childTnLst>
                                </p:cTn>
                              </p:par>
                            </p:childTnLst>
                          </p:cTn>
                        </p:par>
                      </p:childTnLst>
                    </p:cTn>
                  </p:par>
                </p:childTnLst>
              </p:cTn>
              <p:nextCondLst>
                <p:cond evt="onClick" delay="0">
                  <p:tgtEl>
                    <p:spTgt spid="2"/>
                  </p:tgtEl>
                </p:cond>
              </p:nextCondLst>
            </p:seq>
            <p:video>
              <p:cMediaNode vol="80000">
                <p:cTn id="21" fill="hold" display="0">
                  <p:stCondLst>
                    <p:cond delay="indefinite"/>
                  </p:stCondLst>
                </p:cTn>
                <p:tgtEl>
                  <p:spTgt spid="3"/>
                </p:tgtEl>
              </p:cMediaNode>
            </p:video>
            <p:seq concurrent="1" nextAc="seek">
              <p:cTn id="22" restart="whenNotActive" fill="hold" evtFilter="cancelBubble" nodeType="interactiveSeq">
                <p:stCondLst>
                  <p:cond evt="onClick" delay="0">
                    <p:tgtEl>
                      <p:spTgt spid="3"/>
                    </p:tgtEl>
                  </p:cond>
                </p:stCondLst>
                <p:endSync evt="end" delay="0">
                  <p:rtn val="all"/>
                </p:endSync>
                <p:childTnLst>
                  <p:par>
                    <p:cTn id="23" fill="hold">
                      <p:stCondLst>
                        <p:cond delay="0"/>
                      </p:stCondLst>
                      <p:childTnLst>
                        <p:par>
                          <p:cTn id="24" fill="hold">
                            <p:stCondLst>
                              <p:cond delay="0"/>
                            </p:stCondLst>
                            <p:childTnLst>
                              <p:par>
                                <p:cTn id="25" presetID="2" presetClass="mediacall" presetSubtype="0" fill="hold" nodeType="clickEffect">
                                  <p:stCondLst>
                                    <p:cond delay="0"/>
                                  </p:stCondLst>
                                  <p:childTnLst>
                                    <p:cmd type="call" cmd="togglePause">
                                      <p:cBhvr>
                                        <p:cTn id="26" dur="1" fill="hold"/>
                                        <p:tgtEl>
                                          <p:spTgt spid="3"/>
                                        </p:tgtEl>
                                      </p:cBhvr>
                                    </p:cmd>
                                  </p:childTnLst>
                                </p:cTn>
                              </p:par>
                            </p:childTnLst>
                          </p:cTn>
                        </p:par>
                      </p:childTnLst>
                    </p:cTn>
                  </p:par>
                </p:childTnLst>
              </p:cTn>
              <p:nextCondLst>
                <p:cond evt="onClick" delay="0">
                  <p:tgtEl>
                    <p:spTgt spid="3"/>
                  </p:tgtEl>
                </p:cond>
              </p:nextCondLst>
            </p:seq>
            <p:video>
              <p:cMediaNode vol="80000">
                <p:cTn id="27" fill="hold" display="0">
                  <p:stCondLst>
                    <p:cond delay="indefinite"/>
                  </p:stCondLst>
                </p:cTn>
                <p:tgtEl>
                  <p:spTgt spid="9"/>
                </p:tgtEl>
              </p:cMediaNode>
            </p:video>
            <p:seq concurrent="1" nextAc="seek">
              <p:cTn id="28" restart="whenNotActive" fill="hold" evtFilter="cancelBubble" nodeType="interactiveSeq">
                <p:stCondLst>
                  <p:cond evt="onClick" delay="0">
                    <p:tgtEl>
                      <p:spTgt spid="9"/>
                    </p:tgtEl>
                  </p:cond>
                </p:stCondLst>
                <p:endSync evt="end" delay="0">
                  <p:rtn val="all"/>
                </p:endSync>
                <p:childTnLst>
                  <p:par>
                    <p:cTn id="29" fill="hold">
                      <p:stCondLst>
                        <p:cond delay="0"/>
                      </p:stCondLst>
                      <p:childTnLst>
                        <p:par>
                          <p:cTn id="30" fill="hold">
                            <p:stCondLst>
                              <p:cond delay="0"/>
                            </p:stCondLst>
                            <p:childTnLst>
                              <p:par>
                                <p:cTn id="31" presetID="2" presetClass="mediacall" presetSubtype="0" fill="hold" nodeType="clickEffect">
                                  <p:stCondLst>
                                    <p:cond delay="0"/>
                                  </p:stCondLst>
                                  <p:childTnLst>
                                    <p:cmd type="call" cmd="togglePause">
                                      <p:cBhvr>
                                        <p:cTn id="3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4065C1-2FA2-E808-6641-06135E2AE835}"/>
            </a:ext>
          </a:extLst>
        </p:cNvPr>
        <p:cNvGrpSpPr/>
        <p:nvPr/>
      </p:nvGrpSpPr>
      <p:grpSpPr>
        <a:xfrm>
          <a:off x="0" y="0"/>
          <a:ext cx="0" cy="0"/>
          <a:chOff x="0" y="0"/>
          <a:chExt cx="0" cy="0"/>
        </a:xfrm>
      </p:grpSpPr>
      <p:sp>
        <p:nvSpPr>
          <p:cNvPr id="6" name="Substituent dată 5">
            <a:extLst>
              <a:ext uri="{FF2B5EF4-FFF2-40B4-BE49-F238E27FC236}">
                <a16:creationId xmlns:a16="http://schemas.microsoft.com/office/drawing/2014/main" id="{4F117038-D13D-E534-36D9-468AE423B6CE}"/>
              </a:ext>
            </a:extLst>
          </p:cNvPr>
          <p:cNvSpPr>
            <a:spLocks noGrp="1"/>
          </p:cNvSpPr>
          <p:nvPr>
            <p:ph type="dt" sz="half" idx="10"/>
          </p:nvPr>
        </p:nvSpPr>
        <p:spPr/>
        <p:txBody>
          <a:bodyPr rtlCol="0"/>
          <a:lstStyle/>
          <a:p>
            <a:pPr rtl="0"/>
            <a:r>
              <a:rPr lang="ro-RO" dirty="0"/>
              <a:t>12.11.2025</a:t>
            </a:r>
          </a:p>
        </p:txBody>
      </p:sp>
      <p:sp>
        <p:nvSpPr>
          <p:cNvPr id="8" name="Substituent număr diapozitiv 7">
            <a:extLst>
              <a:ext uri="{FF2B5EF4-FFF2-40B4-BE49-F238E27FC236}">
                <a16:creationId xmlns:a16="http://schemas.microsoft.com/office/drawing/2014/main" id="{58E2202D-FAF7-C086-7EC2-A0FAFF6F5869}"/>
              </a:ext>
            </a:extLst>
          </p:cNvPr>
          <p:cNvSpPr>
            <a:spLocks noGrp="1"/>
          </p:cNvSpPr>
          <p:nvPr>
            <p:ph type="sldNum" sz="quarter" idx="12"/>
          </p:nvPr>
        </p:nvSpPr>
        <p:spPr/>
        <p:txBody>
          <a:bodyPr rtlCol="0"/>
          <a:lstStyle/>
          <a:p>
            <a:pPr rtl="0"/>
            <a:fld id="{8D581BC7-E183-40DB-AC97-C19EA4EB8894}" type="slidenum">
              <a:rPr lang="ro-RO" smtClean="0"/>
              <a:pPr rtl="0"/>
              <a:t>14</a:t>
            </a:fld>
            <a:endParaRPr lang="ro-RO" dirty="0"/>
          </a:p>
        </p:txBody>
      </p:sp>
      <p:sp>
        <p:nvSpPr>
          <p:cNvPr id="15" name="Substituent subsol 6">
            <a:extLst>
              <a:ext uri="{FF2B5EF4-FFF2-40B4-BE49-F238E27FC236}">
                <a16:creationId xmlns:a16="http://schemas.microsoft.com/office/drawing/2014/main" id="{CC57CDCB-8A17-4A89-1F54-81CD766FD493}"/>
              </a:ext>
            </a:extLst>
          </p:cNvPr>
          <p:cNvSpPr>
            <a:spLocks noGrp="1"/>
          </p:cNvSpPr>
          <p:nvPr>
            <p:ph type="ftr" sz="quarter" idx="11"/>
          </p:nvPr>
        </p:nvSpPr>
        <p:spPr>
          <a:xfrm>
            <a:off x="1169961" y="5878720"/>
            <a:ext cx="2049894" cy="297307"/>
          </a:xfrm>
        </p:spPr>
        <p:txBody>
          <a:bodyPr rtlCol="0"/>
          <a:lstStyle/>
          <a:p>
            <a:pPr rtl="0"/>
            <a:r>
              <a:rPr lang="ro-RO" dirty="0"/>
              <a:t>STANDARDE</a:t>
            </a:r>
          </a:p>
        </p:txBody>
      </p:sp>
      <p:sp>
        <p:nvSpPr>
          <p:cNvPr id="3" name="CasetăText 2">
            <a:extLst>
              <a:ext uri="{FF2B5EF4-FFF2-40B4-BE49-F238E27FC236}">
                <a16:creationId xmlns:a16="http://schemas.microsoft.com/office/drawing/2014/main" id="{179B2875-3E4C-9242-E16D-5A3D1D8F7115}"/>
              </a:ext>
            </a:extLst>
          </p:cNvPr>
          <p:cNvSpPr txBox="1"/>
          <p:nvPr/>
        </p:nvSpPr>
        <p:spPr>
          <a:xfrm>
            <a:off x="778643" y="336325"/>
            <a:ext cx="10575157" cy="3139321"/>
          </a:xfrm>
          <a:prstGeom prst="rect">
            <a:avLst/>
          </a:prstGeom>
          <a:noFill/>
        </p:spPr>
        <p:txBody>
          <a:bodyPr wrap="square">
            <a:spAutoFit/>
          </a:bodyPr>
          <a:lstStyle/>
          <a:p>
            <a:r>
              <a:rPr lang="ro-RO" b="1" dirty="0">
                <a:solidFill>
                  <a:schemeClr val="bg2"/>
                </a:solidFill>
              </a:rPr>
              <a:t>Fabricarea și testarea rezervoarelor </a:t>
            </a:r>
            <a:r>
              <a:rPr lang="ro-RO" dirty="0">
                <a:solidFill>
                  <a:schemeClr val="bg2"/>
                </a:solidFill>
              </a:rPr>
              <a:t>din HDPE </a:t>
            </a:r>
            <a:r>
              <a:rPr lang="ro-RO" dirty="0"/>
              <a:t>(polietilenă de înaltă densitate) </a:t>
            </a:r>
            <a:r>
              <a:rPr lang="ro-RO" dirty="0">
                <a:solidFill>
                  <a:schemeClr val="bg2"/>
                </a:solidFill>
              </a:rPr>
              <a:t>și GRP </a:t>
            </a:r>
            <a:r>
              <a:rPr lang="ro-RO" dirty="0"/>
              <a:t>(poliester armat cu fibră de sticlă) se realizează conform unor standarde stricte care asigură calitatea, siguranța și durabilitatea lor.</a:t>
            </a:r>
          </a:p>
          <a:p>
            <a:r>
              <a:rPr lang="ro-RO" dirty="0"/>
              <a:t>Cele mai utilizate standarde internaționale:</a:t>
            </a:r>
          </a:p>
          <a:p>
            <a:endParaRPr lang="ro-RO" dirty="0"/>
          </a:p>
          <a:p>
            <a:pPr algn="just"/>
            <a:r>
              <a:rPr lang="ro-RO" b="1" dirty="0">
                <a:solidFill>
                  <a:schemeClr val="bg2"/>
                </a:solidFill>
              </a:rPr>
              <a:t>1. Pentru rezervoare din HDPE</a:t>
            </a:r>
          </a:p>
          <a:p>
            <a:pPr algn="just">
              <a:buFont typeface="Arial" panose="020B0604020202020204" pitchFamily="34" charset="0"/>
              <a:buChar char="•"/>
            </a:pPr>
            <a:r>
              <a:rPr lang="ro-RO" b="1" dirty="0"/>
              <a:t>ISO 16603 și ISO 16604 - Teste de permeabilitate</a:t>
            </a:r>
            <a:r>
              <a:rPr lang="ro-RO" dirty="0"/>
              <a:t>:</a:t>
            </a:r>
          </a:p>
          <a:p>
            <a:pPr marL="742950" lvl="1" indent="-285750" algn="just">
              <a:buFont typeface="Arial" panose="020B0604020202020204" pitchFamily="34" charset="0"/>
              <a:buChar char="•"/>
            </a:pPr>
            <a:r>
              <a:rPr lang="ro-RO" dirty="0"/>
              <a:t>Aceste standarde sunt folosite pentru a testa permeabilitatea materialului HDPE la fluide și gaze, pentru a preveni scurgerile sau contaminarea.</a:t>
            </a:r>
          </a:p>
          <a:p>
            <a:pPr algn="just">
              <a:buFont typeface="Arial" panose="020B0604020202020204" pitchFamily="34" charset="0"/>
              <a:buChar char="•"/>
            </a:pPr>
            <a:r>
              <a:rPr lang="ro-RO" b="1" dirty="0"/>
              <a:t>EN 12573 - „Containere pentru depozitarea substanțelor chimice”</a:t>
            </a:r>
            <a:r>
              <a:rPr lang="ro-RO" dirty="0"/>
              <a:t>:</a:t>
            </a:r>
          </a:p>
          <a:p>
            <a:pPr marL="742950" lvl="1" indent="-285750" algn="just">
              <a:buFont typeface="Arial" panose="020B0604020202020204" pitchFamily="34" charset="0"/>
              <a:buChar char="•"/>
            </a:pPr>
            <a:r>
              <a:rPr lang="ro-RO" dirty="0"/>
              <a:t>EN 12573 specifică cerințele de construcție și testare pentru rezervoarele din plastic, inclusiv HDPE, destinate stocării substanțelor chimice.</a:t>
            </a:r>
          </a:p>
        </p:txBody>
      </p:sp>
      <p:sp>
        <p:nvSpPr>
          <p:cNvPr id="7" name="CasetăText 6">
            <a:extLst>
              <a:ext uri="{FF2B5EF4-FFF2-40B4-BE49-F238E27FC236}">
                <a16:creationId xmlns:a16="http://schemas.microsoft.com/office/drawing/2014/main" id="{06A42111-F093-545B-28CF-B1EF667821B7}"/>
              </a:ext>
            </a:extLst>
          </p:cNvPr>
          <p:cNvSpPr txBox="1"/>
          <p:nvPr/>
        </p:nvSpPr>
        <p:spPr>
          <a:xfrm>
            <a:off x="778643" y="3522553"/>
            <a:ext cx="10575157" cy="2308324"/>
          </a:xfrm>
          <a:prstGeom prst="rect">
            <a:avLst/>
          </a:prstGeom>
          <a:noFill/>
        </p:spPr>
        <p:txBody>
          <a:bodyPr wrap="square">
            <a:spAutoFit/>
          </a:bodyPr>
          <a:lstStyle/>
          <a:p>
            <a:pPr algn="just"/>
            <a:r>
              <a:rPr lang="ro-RO" b="1" dirty="0">
                <a:solidFill>
                  <a:schemeClr val="bg2"/>
                </a:solidFill>
              </a:rPr>
              <a:t>2. Pentru rezervoare din GRP</a:t>
            </a:r>
          </a:p>
          <a:p>
            <a:pPr algn="just">
              <a:buFont typeface="Arial" panose="020B0604020202020204" pitchFamily="34" charset="0"/>
              <a:buChar char="•"/>
            </a:pPr>
            <a:r>
              <a:rPr lang="ro-RO" b="1" dirty="0"/>
              <a:t>EN 13121 - „Rezervoare și vase din plastic armat cu fibră de sticlă pentru fluide”</a:t>
            </a:r>
            <a:r>
              <a:rPr lang="ro-RO" dirty="0"/>
              <a:t>:</a:t>
            </a:r>
          </a:p>
          <a:p>
            <a:pPr marL="742950" lvl="1" indent="-285750" algn="just">
              <a:buFont typeface="Arial" panose="020B0604020202020204" pitchFamily="34" charset="0"/>
              <a:buChar char="•"/>
            </a:pPr>
            <a:r>
              <a:rPr lang="ro-RO" dirty="0"/>
              <a:t>Este un standard european care specifică cerințele de proiectare, materiale și metode de fabricație pentru rezervoarele și vasele GRP folosite pentru depozitarea fluidelor. Include teste de etanșeitate și rezistență structurală.</a:t>
            </a:r>
          </a:p>
          <a:p>
            <a:pPr algn="just">
              <a:buFont typeface="Arial" panose="020B0604020202020204" pitchFamily="34" charset="0"/>
              <a:buChar char="•"/>
            </a:pPr>
            <a:r>
              <a:rPr lang="ro-RO" b="1" dirty="0"/>
              <a:t>ISO 10987 - „Calitatea produselor compozite pentru industria construcțiilor”</a:t>
            </a:r>
            <a:r>
              <a:rPr lang="ro-RO" dirty="0"/>
              <a:t>:</a:t>
            </a:r>
          </a:p>
          <a:p>
            <a:pPr marL="742950" lvl="1" indent="-285750" algn="just">
              <a:buFont typeface="Arial" panose="020B0604020202020204" pitchFamily="34" charset="0"/>
              <a:buChar char="•"/>
            </a:pPr>
            <a:r>
              <a:rPr lang="ro-RO" dirty="0"/>
              <a:t>Acest standard internațional reglementează criteriile de performanță și durabilitate pentru produsele compozite, inclusiv GRP, destinate utilizării în construcții.</a:t>
            </a:r>
          </a:p>
        </p:txBody>
      </p:sp>
    </p:spTree>
    <p:extLst>
      <p:ext uri="{BB962C8B-B14F-4D97-AF65-F5344CB8AC3E}">
        <p14:creationId xmlns:p14="http://schemas.microsoft.com/office/powerpoint/2010/main" val="3183761159"/>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48F499-C081-BBA8-1B7E-5489AA91B2ED}"/>
            </a:ext>
          </a:extLst>
        </p:cNvPr>
        <p:cNvGrpSpPr/>
        <p:nvPr/>
      </p:nvGrpSpPr>
      <p:grpSpPr>
        <a:xfrm>
          <a:off x="0" y="0"/>
          <a:ext cx="0" cy="0"/>
          <a:chOff x="0" y="0"/>
          <a:chExt cx="0" cy="0"/>
        </a:xfrm>
      </p:grpSpPr>
      <p:sp>
        <p:nvSpPr>
          <p:cNvPr id="6" name="Substituent dată 5">
            <a:extLst>
              <a:ext uri="{FF2B5EF4-FFF2-40B4-BE49-F238E27FC236}">
                <a16:creationId xmlns:a16="http://schemas.microsoft.com/office/drawing/2014/main" id="{835C127B-0B34-1CB8-717B-9766617CDC3E}"/>
              </a:ext>
            </a:extLst>
          </p:cNvPr>
          <p:cNvSpPr>
            <a:spLocks noGrp="1"/>
          </p:cNvSpPr>
          <p:nvPr>
            <p:ph type="dt" sz="half" idx="10"/>
          </p:nvPr>
        </p:nvSpPr>
        <p:spPr/>
        <p:txBody>
          <a:bodyPr rtlCol="0"/>
          <a:lstStyle/>
          <a:p>
            <a:pPr rtl="0"/>
            <a:r>
              <a:rPr lang="ro-RO" dirty="0"/>
              <a:t>12.11.2025</a:t>
            </a:r>
          </a:p>
        </p:txBody>
      </p:sp>
      <p:sp>
        <p:nvSpPr>
          <p:cNvPr id="8" name="Substituent număr diapozitiv 7">
            <a:extLst>
              <a:ext uri="{FF2B5EF4-FFF2-40B4-BE49-F238E27FC236}">
                <a16:creationId xmlns:a16="http://schemas.microsoft.com/office/drawing/2014/main" id="{406537F2-511F-570A-2AFA-E488E2C4BD51}"/>
              </a:ext>
            </a:extLst>
          </p:cNvPr>
          <p:cNvSpPr>
            <a:spLocks noGrp="1"/>
          </p:cNvSpPr>
          <p:nvPr>
            <p:ph type="sldNum" sz="quarter" idx="12"/>
          </p:nvPr>
        </p:nvSpPr>
        <p:spPr/>
        <p:txBody>
          <a:bodyPr rtlCol="0"/>
          <a:lstStyle/>
          <a:p>
            <a:pPr rtl="0"/>
            <a:fld id="{8D581BC7-E183-40DB-AC97-C19EA4EB8894}" type="slidenum">
              <a:rPr lang="ro-RO" smtClean="0"/>
              <a:pPr rtl="0"/>
              <a:t>15</a:t>
            </a:fld>
            <a:endParaRPr lang="ro-RO" dirty="0"/>
          </a:p>
        </p:txBody>
      </p:sp>
      <p:sp>
        <p:nvSpPr>
          <p:cNvPr id="2" name="Substituent subsol 6">
            <a:extLst>
              <a:ext uri="{FF2B5EF4-FFF2-40B4-BE49-F238E27FC236}">
                <a16:creationId xmlns:a16="http://schemas.microsoft.com/office/drawing/2014/main" id="{810E2EA0-E47A-564A-D5F3-3815A2E9438F}"/>
              </a:ext>
            </a:extLst>
          </p:cNvPr>
          <p:cNvSpPr>
            <a:spLocks noGrp="1"/>
          </p:cNvSpPr>
          <p:nvPr>
            <p:ph type="ftr" sz="quarter" idx="11"/>
          </p:nvPr>
        </p:nvSpPr>
        <p:spPr>
          <a:xfrm>
            <a:off x="1169961" y="5878720"/>
            <a:ext cx="1855342" cy="298800"/>
          </a:xfrm>
        </p:spPr>
        <p:txBody>
          <a:bodyPr rtlCol="0"/>
          <a:lstStyle/>
          <a:p>
            <a:pPr rtl="0"/>
            <a:r>
              <a:rPr lang="ro-RO" dirty="0"/>
              <a:t>Impactul asupra mediului</a:t>
            </a:r>
          </a:p>
        </p:txBody>
      </p:sp>
      <p:sp>
        <p:nvSpPr>
          <p:cNvPr id="4" name="CasetăText 3">
            <a:extLst>
              <a:ext uri="{FF2B5EF4-FFF2-40B4-BE49-F238E27FC236}">
                <a16:creationId xmlns:a16="http://schemas.microsoft.com/office/drawing/2014/main" id="{58DD1DB1-C3D1-E743-FAA2-1BE478657F5A}"/>
              </a:ext>
            </a:extLst>
          </p:cNvPr>
          <p:cNvSpPr txBox="1"/>
          <p:nvPr/>
        </p:nvSpPr>
        <p:spPr>
          <a:xfrm>
            <a:off x="955889" y="286781"/>
            <a:ext cx="6099242" cy="369332"/>
          </a:xfrm>
          <a:prstGeom prst="rect">
            <a:avLst/>
          </a:prstGeom>
          <a:noFill/>
        </p:spPr>
        <p:txBody>
          <a:bodyPr wrap="square">
            <a:spAutoFit/>
          </a:bodyPr>
          <a:lstStyle/>
          <a:p>
            <a:r>
              <a:rPr lang="ro-RO" b="1" u="sng" dirty="0">
                <a:solidFill>
                  <a:schemeClr val="tx2"/>
                </a:solidFill>
                <a:latin typeface="Calibri" panose="020F0502020204030204" pitchFamily="34" charset="0"/>
                <a:ea typeface="Calibri" panose="020F0502020204030204" pitchFamily="34" charset="0"/>
                <a:cs typeface="Calibri" panose="020F0502020204030204" pitchFamily="34" charset="0"/>
              </a:rPr>
              <a:t>IMPACTUL ECOLOGIC</a:t>
            </a:r>
          </a:p>
        </p:txBody>
      </p:sp>
      <p:sp>
        <p:nvSpPr>
          <p:cNvPr id="10" name="CasetăText 9">
            <a:extLst>
              <a:ext uri="{FF2B5EF4-FFF2-40B4-BE49-F238E27FC236}">
                <a16:creationId xmlns:a16="http://schemas.microsoft.com/office/drawing/2014/main" id="{D37444ED-A880-2F98-409F-A00008FE2E7C}"/>
              </a:ext>
            </a:extLst>
          </p:cNvPr>
          <p:cNvSpPr txBox="1"/>
          <p:nvPr/>
        </p:nvSpPr>
        <p:spPr>
          <a:xfrm>
            <a:off x="3832698" y="656113"/>
            <a:ext cx="6566170" cy="646331"/>
          </a:xfrm>
          <a:prstGeom prst="rect">
            <a:avLst/>
          </a:prstGeom>
          <a:noFill/>
        </p:spPr>
        <p:txBody>
          <a:bodyPr wrap="square">
            <a:spAutoFit/>
          </a:bodyPr>
          <a:lstStyle/>
          <a:p>
            <a:pPr algn="ctr"/>
            <a:r>
              <a:rPr lang="it-IT" dirty="0">
                <a:solidFill>
                  <a:schemeClr val="bg2"/>
                </a:solidFill>
                <a:ea typeface="Calibri" panose="020F0502020204030204" pitchFamily="34" charset="0"/>
                <a:cs typeface="Calibri" panose="020F0502020204030204" pitchFamily="34" charset="0"/>
              </a:rPr>
              <a:t>Tabelul </a:t>
            </a:r>
            <a:r>
              <a:rPr lang="ro-RO" dirty="0">
                <a:solidFill>
                  <a:schemeClr val="bg2"/>
                </a:solidFill>
                <a:ea typeface="Calibri" panose="020F0502020204030204" pitchFamily="34" charset="0"/>
                <a:cs typeface="Calibri" panose="020F0502020204030204" pitchFamily="34" charset="0"/>
              </a:rPr>
              <a:t>3</a:t>
            </a:r>
            <a:r>
              <a:rPr lang="it-IT" dirty="0">
                <a:solidFill>
                  <a:schemeClr val="bg2"/>
                </a:solidFill>
                <a:ea typeface="Calibri" panose="020F0502020204030204" pitchFamily="34" charset="0"/>
                <a:cs typeface="Calibri" panose="020F0502020204030204" pitchFamily="34" charset="0"/>
              </a:rPr>
              <a:t> </a:t>
            </a:r>
            <a:r>
              <a:rPr lang="ro-RO" dirty="0">
                <a:solidFill>
                  <a:schemeClr val="bg2"/>
                </a:solidFill>
                <a:ea typeface="Calibri" panose="020F0502020204030204" pitchFamily="34" charset="0"/>
                <a:cs typeface="Calibri" panose="020F0502020204030204" pitchFamily="34" charset="0"/>
              </a:rPr>
              <a:t>Impact </a:t>
            </a:r>
            <a:r>
              <a:rPr lang="it-IT" dirty="0">
                <a:solidFill>
                  <a:schemeClr val="bg2"/>
                </a:solidFill>
                <a:ea typeface="Calibri" panose="020F0502020204030204" pitchFamily="34" charset="0"/>
                <a:cs typeface="Calibri" panose="020F0502020204030204" pitchFamily="34" charset="0"/>
              </a:rPr>
              <a:t>comparativ între</a:t>
            </a:r>
            <a:r>
              <a:rPr lang="ro-RO" dirty="0">
                <a:solidFill>
                  <a:schemeClr val="bg2"/>
                </a:solidFill>
                <a:ea typeface="Calibri" panose="020F0502020204030204" pitchFamily="34" charset="0"/>
                <a:cs typeface="Calibri" panose="020F0502020204030204" pitchFamily="34" charset="0"/>
              </a:rPr>
              <a:t> rezervoarele din HDPE si GRP</a:t>
            </a:r>
          </a:p>
          <a:p>
            <a:pPr algn="ctr"/>
            <a:endParaRPr lang="ro-RO" dirty="0"/>
          </a:p>
        </p:txBody>
      </p:sp>
      <p:pic>
        <p:nvPicPr>
          <p:cNvPr id="12" name="Imagine 11">
            <a:extLst>
              <a:ext uri="{FF2B5EF4-FFF2-40B4-BE49-F238E27FC236}">
                <a16:creationId xmlns:a16="http://schemas.microsoft.com/office/drawing/2014/main" id="{04620076-1334-5D7E-0B73-F540F8277A2B}"/>
              </a:ext>
            </a:extLst>
          </p:cNvPr>
          <p:cNvPicPr>
            <a:picLocks noChangeAspect="1"/>
          </p:cNvPicPr>
          <p:nvPr/>
        </p:nvPicPr>
        <p:blipFill>
          <a:blip r:embed="rId3"/>
          <a:srcRect b="760"/>
          <a:stretch/>
        </p:blipFill>
        <p:spPr>
          <a:xfrm>
            <a:off x="1912429" y="1073152"/>
            <a:ext cx="8367142" cy="467589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493930290"/>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8733C5-8C3B-B628-6D2A-76BE2331E83C}"/>
            </a:ext>
          </a:extLst>
        </p:cNvPr>
        <p:cNvGrpSpPr/>
        <p:nvPr/>
      </p:nvGrpSpPr>
      <p:grpSpPr>
        <a:xfrm>
          <a:off x="0" y="0"/>
          <a:ext cx="0" cy="0"/>
          <a:chOff x="0" y="0"/>
          <a:chExt cx="0" cy="0"/>
        </a:xfrm>
      </p:grpSpPr>
      <p:sp>
        <p:nvSpPr>
          <p:cNvPr id="6" name="Substituent dată 5">
            <a:extLst>
              <a:ext uri="{FF2B5EF4-FFF2-40B4-BE49-F238E27FC236}">
                <a16:creationId xmlns:a16="http://schemas.microsoft.com/office/drawing/2014/main" id="{AE179502-9009-3735-A31E-E668DDA08D17}"/>
              </a:ext>
            </a:extLst>
          </p:cNvPr>
          <p:cNvSpPr>
            <a:spLocks noGrp="1"/>
          </p:cNvSpPr>
          <p:nvPr>
            <p:ph type="dt" sz="half" idx="10"/>
          </p:nvPr>
        </p:nvSpPr>
        <p:spPr/>
        <p:txBody>
          <a:bodyPr rtlCol="0"/>
          <a:lstStyle/>
          <a:p>
            <a:pPr rtl="0"/>
            <a:r>
              <a:rPr lang="ro-RO" dirty="0"/>
              <a:t>12.11.2025</a:t>
            </a:r>
          </a:p>
        </p:txBody>
      </p:sp>
      <p:sp>
        <p:nvSpPr>
          <p:cNvPr id="8" name="Substituent număr diapozitiv 7">
            <a:extLst>
              <a:ext uri="{FF2B5EF4-FFF2-40B4-BE49-F238E27FC236}">
                <a16:creationId xmlns:a16="http://schemas.microsoft.com/office/drawing/2014/main" id="{3E96BDD3-D010-5FF2-0996-B6CB7309E6F3}"/>
              </a:ext>
            </a:extLst>
          </p:cNvPr>
          <p:cNvSpPr>
            <a:spLocks noGrp="1"/>
          </p:cNvSpPr>
          <p:nvPr>
            <p:ph type="sldNum" sz="quarter" idx="12"/>
          </p:nvPr>
        </p:nvSpPr>
        <p:spPr/>
        <p:txBody>
          <a:bodyPr rtlCol="0"/>
          <a:lstStyle/>
          <a:p>
            <a:pPr rtl="0"/>
            <a:fld id="{8D581BC7-E183-40DB-AC97-C19EA4EB8894}" type="slidenum">
              <a:rPr lang="ro-RO" smtClean="0"/>
              <a:pPr rtl="0"/>
              <a:t>16</a:t>
            </a:fld>
            <a:endParaRPr lang="ro-RO" dirty="0"/>
          </a:p>
        </p:txBody>
      </p:sp>
      <p:sp>
        <p:nvSpPr>
          <p:cNvPr id="2" name="Substituent subsol 6">
            <a:extLst>
              <a:ext uri="{FF2B5EF4-FFF2-40B4-BE49-F238E27FC236}">
                <a16:creationId xmlns:a16="http://schemas.microsoft.com/office/drawing/2014/main" id="{992B77C2-A0E4-1067-2E45-6B7FB7D163A1}"/>
              </a:ext>
            </a:extLst>
          </p:cNvPr>
          <p:cNvSpPr>
            <a:spLocks noGrp="1"/>
          </p:cNvSpPr>
          <p:nvPr>
            <p:ph type="ftr" sz="quarter" idx="11"/>
          </p:nvPr>
        </p:nvSpPr>
        <p:spPr>
          <a:xfrm>
            <a:off x="1169961" y="5878720"/>
            <a:ext cx="1855342" cy="298800"/>
          </a:xfrm>
        </p:spPr>
        <p:txBody>
          <a:bodyPr rtlCol="0"/>
          <a:lstStyle/>
          <a:p>
            <a:pPr rtl="0"/>
            <a:r>
              <a:rPr lang="ro-RO" dirty="0"/>
              <a:t>Impactul asupra mediului</a:t>
            </a:r>
          </a:p>
        </p:txBody>
      </p:sp>
      <p:sp>
        <p:nvSpPr>
          <p:cNvPr id="4" name="CasetăText 3">
            <a:extLst>
              <a:ext uri="{FF2B5EF4-FFF2-40B4-BE49-F238E27FC236}">
                <a16:creationId xmlns:a16="http://schemas.microsoft.com/office/drawing/2014/main" id="{799A564B-7417-091C-3C15-11D0B17C8DB2}"/>
              </a:ext>
            </a:extLst>
          </p:cNvPr>
          <p:cNvSpPr txBox="1"/>
          <p:nvPr/>
        </p:nvSpPr>
        <p:spPr>
          <a:xfrm>
            <a:off x="955889" y="415589"/>
            <a:ext cx="6099242" cy="369332"/>
          </a:xfrm>
          <a:prstGeom prst="rect">
            <a:avLst/>
          </a:prstGeom>
          <a:noFill/>
        </p:spPr>
        <p:txBody>
          <a:bodyPr wrap="square">
            <a:spAutoFit/>
          </a:bodyPr>
          <a:lstStyle/>
          <a:p>
            <a:r>
              <a:rPr lang="ro-RO" b="1" u="sng" dirty="0">
                <a:solidFill>
                  <a:schemeClr val="tx2"/>
                </a:solidFill>
                <a:latin typeface="Calibri" panose="020F0502020204030204" pitchFamily="34" charset="0"/>
                <a:ea typeface="Calibri" panose="020F0502020204030204" pitchFamily="34" charset="0"/>
                <a:cs typeface="Calibri" panose="020F0502020204030204" pitchFamily="34" charset="0"/>
              </a:rPr>
              <a:t>IMPACTUL ECOLOGIC</a:t>
            </a:r>
          </a:p>
        </p:txBody>
      </p:sp>
      <p:sp>
        <p:nvSpPr>
          <p:cNvPr id="10" name="CasetăText 9">
            <a:extLst>
              <a:ext uri="{FF2B5EF4-FFF2-40B4-BE49-F238E27FC236}">
                <a16:creationId xmlns:a16="http://schemas.microsoft.com/office/drawing/2014/main" id="{D6C1FD86-1019-89B0-B591-D2683C83F805}"/>
              </a:ext>
            </a:extLst>
          </p:cNvPr>
          <p:cNvSpPr txBox="1"/>
          <p:nvPr/>
        </p:nvSpPr>
        <p:spPr>
          <a:xfrm>
            <a:off x="2897035" y="979279"/>
            <a:ext cx="7788283" cy="646331"/>
          </a:xfrm>
          <a:prstGeom prst="rect">
            <a:avLst/>
          </a:prstGeom>
          <a:noFill/>
        </p:spPr>
        <p:txBody>
          <a:bodyPr wrap="square">
            <a:spAutoFit/>
          </a:bodyPr>
          <a:lstStyle/>
          <a:p>
            <a:pPr algn="ctr"/>
            <a:r>
              <a:rPr lang="it-IT" dirty="0">
                <a:solidFill>
                  <a:schemeClr val="bg2"/>
                </a:solidFill>
                <a:ea typeface="Calibri" panose="020F0502020204030204" pitchFamily="34" charset="0"/>
                <a:cs typeface="Calibri" panose="020F0502020204030204" pitchFamily="34" charset="0"/>
              </a:rPr>
              <a:t>Tabelul </a:t>
            </a:r>
            <a:r>
              <a:rPr lang="ro-RO" dirty="0">
                <a:solidFill>
                  <a:schemeClr val="bg2"/>
                </a:solidFill>
                <a:ea typeface="Calibri" panose="020F0502020204030204" pitchFamily="34" charset="0"/>
                <a:cs typeface="Calibri" panose="020F0502020204030204" pitchFamily="34" charset="0"/>
              </a:rPr>
              <a:t>3</a:t>
            </a:r>
            <a:r>
              <a:rPr lang="it-IT" dirty="0">
                <a:solidFill>
                  <a:schemeClr val="bg2"/>
                </a:solidFill>
                <a:ea typeface="Calibri" panose="020F0502020204030204" pitchFamily="34" charset="0"/>
                <a:cs typeface="Calibri" panose="020F0502020204030204" pitchFamily="34" charset="0"/>
              </a:rPr>
              <a:t> </a:t>
            </a:r>
            <a:r>
              <a:rPr lang="ro-RO" dirty="0">
                <a:solidFill>
                  <a:schemeClr val="bg2"/>
                </a:solidFill>
                <a:ea typeface="Calibri" panose="020F0502020204030204" pitchFamily="34" charset="0"/>
                <a:cs typeface="Calibri" panose="020F0502020204030204" pitchFamily="34" charset="0"/>
              </a:rPr>
              <a:t>Impact </a:t>
            </a:r>
            <a:r>
              <a:rPr lang="it-IT" dirty="0">
                <a:solidFill>
                  <a:schemeClr val="bg2"/>
                </a:solidFill>
                <a:ea typeface="Calibri" panose="020F0502020204030204" pitchFamily="34" charset="0"/>
                <a:cs typeface="Calibri" panose="020F0502020204030204" pitchFamily="34" charset="0"/>
              </a:rPr>
              <a:t>comparativ între</a:t>
            </a:r>
            <a:r>
              <a:rPr lang="ro-RO" dirty="0">
                <a:solidFill>
                  <a:schemeClr val="bg2"/>
                </a:solidFill>
                <a:ea typeface="Calibri" panose="020F0502020204030204" pitchFamily="34" charset="0"/>
                <a:cs typeface="Calibri" panose="020F0502020204030204" pitchFamily="34" charset="0"/>
              </a:rPr>
              <a:t> rezervoarele din HDPE si GRP – continuare</a:t>
            </a:r>
          </a:p>
          <a:p>
            <a:pPr algn="ctr"/>
            <a:endParaRPr lang="ro-RO" dirty="0"/>
          </a:p>
        </p:txBody>
      </p:sp>
      <p:pic>
        <p:nvPicPr>
          <p:cNvPr id="5" name="Imagine 4">
            <a:extLst>
              <a:ext uri="{FF2B5EF4-FFF2-40B4-BE49-F238E27FC236}">
                <a16:creationId xmlns:a16="http://schemas.microsoft.com/office/drawing/2014/main" id="{13C936AE-164C-A931-56C0-898E881DC86C}"/>
              </a:ext>
            </a:extLst>
          </p:cNvPr>
          <p:cNvPicPr>
            <a:picLocks noChangeAspect="1"/>
          </p:cNvPicPr>
          <p:nvPr/>
        </p:nvPicPr>
        <p:blipFill>
          <a:blip r:embed="rId3"/>
          <a:srcRect t="1495"/>
          <a:stretch/>
        </p:blipFill>
        <p:spPr>
          <a:xfrm>
            <a:off x="1588209" y="1420238"/>
            <a:ext cx="9015581" cy="407945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431856420"/>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1B0B4A-C889-E53E-79B3-D8FE6939A269}"/>
            </a:ext>
          </a:extLst>
        </p:cNvPr>
        <p:cNvGrpSpPr/>
        <p:nvPr/>
      </p:nvGrpSpPr>
      <p:grpSpPr>
        <a:xfrm>
          <a:off x="0" y="0"/>
          <a:ext cx="0" cy="0"/>
          <a:chOff x="0" y="0"/>
          <a:chExt cx="0" cy="0"/>
        </a:xfrm>
      </p:grpSpPr>
      <p:sp>
        <p:nvSpPr>
          <p:cNvPr id="6" name="Substituent dată 5">
            <a:extLst>
              <a:ext uri="{FF2B5EF4-FFF2-40B4-BE49-F238E27FC236}">
                <a16:creationId xmlns:a16="http://schemas.microsoft.com/office/drawing/2014/main" id="{73DA1E1A-D061-2082-0F95-426295CD71E2}"/>
              </a:ext>
            </a:extLst>
          </p:cNvPr>
          <p:cNvSpPr>
            <a:spLocks noGrp="1"/>
          </p:cNvSpPr>
          <p:nvPr>
            <p:ph type="dt" sz="half" idx="10"/>
          </p:nvPr>
        </p:nvSpPr>
        <p:spPr/>
        <p:txBody>
          <a:bodyPr rtlCol="0"/>
          <a:lstStyle/>
          <a:p>
            <a:pPr rtl="0"/>
            <a:r>
              <a:rPr lang="ro-RO" dirty="0"/>
              <a:t>12.11.2025</a:t>
            </a:r>
          </a:p>
        </p:txBody>
      </p:sp>
      <p:sp>
        <p:nvSpPr>
          <p:cNvPr id="8" name="Substituent număr diapozitiv 7">
            <a:extLst>
              <a:ext uri="{FF2B5EF4-FFF2-40B4-BE49-F238E27FC236}">
                <a16:creationId xmlns:a16="http://schemas.microsoft.com/office/drawing/2014/main" id="{F696B102-44E1-44D5-C749-D7E19906B592}"/>
              </a:ext>
            </a:extLst>
          </p:cNvPr>
          <p:cNvSpPr>
            <a:spLocks noGrp="1"/>
          </p:cNvSpPr>
          <p:nvPr>
            <p:ph type="sldNum" sz="quarter" idx="12"/>
          </p:nvPr>
        </p:nvSpPr>
        <p:spPr/>
        <p:txBody>
          <a:bodyPr rtlCol="0"/>
          <a:lstStyle/>
          <a:p>
            <a:pPr rtl="0"/>
            <a:fld id="{8D581BC7-E183-40DB-AC97-C19EA4EB8894}" type="slidenum">
              <a:rPr lang="ro-RO" smtClean="0"/>
              <a:pPr rtl="0"/>
              <a:t>17</a:t>
            </a:fld>
            <a:endParaRPr lang="ro-RO" dirty="0"/>
          </a:p>
        </p:txBody>
      </p:sp>
      <p:sp>
        <p:nvSpPr>
          <p:cNvPr id="2" name="Substituent subsol 6">
            <a:extLst>
              <a:ext uri="{FF2B5EF4-FFF2-40B4-BE49-F238E27FC236}">
                <a16:creationId xmlns:a16="http://schemas.microsoft.com/office/drawing/2014/main" id="{38FEA7B2-35EE-3180-8708-50280FE435DF}"/>
              </a:ext>
            </a:extLst>
          </p:cNvPr>
          <p:cNvSpPr>
            <a:spLocks noGrp="1"/>
          </p:cNvSpPr>
          <p:nvPr>
            <p:ph type="ftr" sz="quarter" idx="11"/>
          </p:nvPr>
        </p:nvSpPr>
        <p:spPr>
          <a:xfrm>
            <a:off x="1169961" y="5878720"/>
            <a:ext cx="1855342" cy="298800"/>
          </a:xfrm>
        </p:spPr>
        <p:txBody>
          <a:bodyPr rtlCol="0"/>
          <a:lstStyle/>
          <a:p>
            <a:pPr rtl="0"/>
            <a:r>
              <a:rPr lang="ro-RO" dirty="0"/>
              <a:t>Impactul asupra mediului</a:t>
            </a:r>
          </a:p>
        </p:txBody>
      </p:sp>
      <p:pic>
        <p:nvPicPr>
          <p:cNvPr id="5122" name="Picture 2" descr="Output image">
            <a:extLst>
              <a:ext uri="{FF2B5EF4-FFF2-40B4-BE49-F238E27FC236}">
                <a16:creationId xmlns:a16="http://schemas.microsoft.com/office/drawing/2014/main" id="{2F9B905B-5040-7751-67C4-7D098360F2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1280" y="505969"/>
            <a:ext cx="8509439" cy="507395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3" name="CasetăText 2">
            <a:extLst>
              <a:ext uri="{FF2B5EF4-FFF2-40B4-BE49-F238E27FC236}">
                <a16:creationId xmlns:a16="http://schemas.microsoft.com/office/drawing/2014/main" id="{119E950E-8D47-3C06-82B2-DF6DD88AD38F}"/>
              </a:ext>
            </a:extLst>
          </p:cNvPr>
          <p:cNvSpPr txBox="1"/>
          <p:nvPr/>
        </p:nvSpPr>
        <p:spPr>
          <a:xfrm>
            <a:off x="2881608" y="5694054"/>
            <a:ext cx="6976047" cy="369332"/>
          </a:xfrm>
          <a:prstGeom prst="rect">
            <a:avLst/>
          </a:prstGeom>
          <a:noFill/>
        </p:spPr>
        <p:txBody>
          <a:bodyPr wrap="square">
            <a:spAutoFit/>
          </a:bodyPr>
          <a:lstStyle/>
          <a:p>
            <a:pPr algn="ctr"/>
            <a:r>
              <a:rPr lang="ro-RO" b="1" dirty="0">
                <a:solidFill>
                  <a:schemeClr val="bg2"/>
                </a:solidFill>
                <a:ea typeface="Calibri" panose="020F0502020204030204" pitchFamily="34" charset="0"/>
                <a:cs typeface="Calibri" panose="020F0502020204030204" pitchFamily="34" charset="0"/>
              </a:rPr>
              <a:t>Fig. 5 </a:t>
            </a:r>
            <a:r>
              <a:rPr lang="ro-RO" dirty="0">
                <a:solidFill>
                  <a:schemeClr val="bg2"/>
                </a:solidFill>
                <a:latin typeface="Calibri" panose="020F0502020204030204" pitchFamily="34" charset="0"/>
                <a:ea typeface="Calibri" panose="020F0502020204030204" pitchFamily="34" charset="0"/>
                <a:cs typeface="Calibri" panose="020F0502020204030204" pitchFamily="34" charset="0"/>
              </a:rPr>
              <a:t>Impact ecologic </a:t>
            </a:r>
            <a:r>
              <a:rPr lang="it-IT" dirty="0">
                <a:solidFill>
                  <a:schemeClr val="bg2"/>
                </a:solidFill>
                <a:latin typeface="Calibri" panose="020F0502020204030204" pitchFamily="34" charset="0"/>
                <a:ea typeface="Calibri" panose="020F0502020204030204" pitchFamily="34" charset="0"/>
                <a:cs typeface="Calibri" panose="020F0502020204030204" pitchFamily="34" charset="0"/>
              </a:rPr>
              <a:t>comparativ între</a:t>
            </a:r>
            <a:r>
              <a:rPr lang="ro-RO" dirty="0">
                <a:solidFill>
                  <a:schemeClr val="bg2"/>
                </a:solidFill>
                <a:latin typeface="Calibri" panose="020F0502020204030204" pitchFamily="34" charset="0"/>
                <a:ea typeface="Calibri" panose="020F0502020204030204" pitchFamily="34" charset="0"/>
                <a:cs typeface="Calibri" panose="020F0502020204030204" pitchFamily="34" charset="0"/>
              </a:rPr>
              <a:t> rezervoarele din HDPE si GRP</a:t>
            </a:r>
            <a:r>
              <a:rPr lang="ro-RO" dirty="0">
                <a:solidFill>
                  <a:schemeClr val="bg2"/>
                </a:solidFill>
                <a:ea typeface="Calibri" panose="020F0502020204030204" pitchFamily="34" charset="0"/>
                <a:cs typeface="Calibri" panose="020F0502020204030204" pitchFamily="34" charset="0"/>
                <a:hlinkClick r:id="rId4">
                  <a:extLst>
                    <a:ext uri="{A12FA001-AC4F-418D-AE19-62706E023703}">
                      <ahyp:hlinkClr xmlns:ahyp="http://schemas.microsoft.com/office/drawing/2018/hyperlinkcolor" val="tx"/>
                    </a:ext>
                  </a:extLst>
                </a:hlinkClick>
              </a:rPr>
              <a:t> </a:t>
            </a:r>
            <a:endParaRPr lang="ro-RO" dirty="0">
              <a:solidFill>
                <a:schemeClr val="bg2"/>
              </a:solidFill>
            </a:endParaRPr>
          </a:p>
        </p:txBody>
      </p:sp>
    </p:spTree>
    <p:extLst>
      <p:ext uri="{BB962C8B-B14F-4D97-AF65-F5344CB8AC3E}">
        <p14:creationId xmlns:p14="http://schemas.microsoft.com/office/powerpoint/2010/main" val="1040329010"/>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D71505-B3EE-9746-7C20-73639FD7D22C}"/>
            </a:ext>
          </a:extLst>
        </p:cNvPr>
        <p:cNvGrpSpPr/>
        <p:nvPr/>
      </p:nvGrpSpPr>
      <p:grpSpPr>
        <a:xfrm>
          <a:off x="0" y="0"/>
          <a:ext cx="0" cy="0"/>
          <a:chOff x="0" y="0"/>
          <a:chExt cx="0" cy="0"/>
        </a:xfrm>
      </p:grpSpPr>
      <p:sp>
        <p:nvSpPr>
          <p:cNvPr id="6" name="Substituent dată 5">
            <a:extLst>
              <a:ext uri="{FF2B5EF4-FFF2-40B4-BE49-F238E27FC236}">
                <a16:creationId xmlns:a16="http://schemas.microsoft.com/office/drawing/2014/main" id="{79A7B344-CF0F-4D1F-9C1B-7205C0B359FD}"/>
              </a:ext>
            </a:extLst>
          </p:cNvPr>
          <p:cNvSpPr>
            <a:spLocks noGrp="1"/>
          </p:cNvSpPr>
          <p:nvPr>
            <p:ph type="dt" sz="half" idx="10"/>
          </p:nvPr>
        </p:nvSpPr>
        <p:spPr/>
        <p:txBody>
          <a:bodyPr rtlCol="0"/>
          <a:lstStyle/>
          <a:p>
            <a:pPr rtl="0"/>
            <a:r>
              <a:rPr lang="ro-RO" dirty="0"/>
              <a:t>12.11.2025</a:t>
            </a:r>
          </a:p>
        </p:txBody>
      </p:sp>
      <p:sp>
        <p:nvSpPr>
          <p:cNvPr id="8" name="Substituent număr diapozitiv 7">
            <a:extLst>
              <a:ext uri="{FF2B5EF4-FFF2-40B4-BE49-F238E27FC236}">
                <a16:creationId xmlns:a16="http://schemas.microsoft.com/office/drawing/2014/main" id="{19496481-9EF5-E32D-DF5D-879CB5E97E4C}"/>
              </a:ext>
            </a:extLst>
          </p:cNvPr>
          <p:cNvSpPr>
            <a:spLocks noGrp="1"/>
          </p:cNvSpPr>
          <p:nvPr>
            <p:ph type="sldNum" sz="quarter" idx="12"/>
          </p:nvPr>
        </p:nvSpPr>
        <p:spPr/>
        <p:txBody>
          <a:bodyPr rtlCol="0"/>
          <a:lstStyle/>
          <a:p>
            <a:pPr rtl="0"/>
            <a:fld id="{8D581BC7-E183-40DB-AC97-C19EA4EB8894}" type="slidenum">
              <a:rPr lang="ro-RO" smtClean="0"/>
              <a:pPr rtl="0"/>
              <a:t>18</a:t>
            </a:fld>
            <a:endParaRPr lang="ro-RO" dirty="0"/>
          </a:p>
        </p:txBody>
      </p:sp>
      <p:sp>
        <p:nvSpPr>
          <p:cNvPr id="2" name="Substituent subsol 6">
            <a:extLst>
              <a:ext uri="{FF2B5EF4-FFF2-40B4-BE49-F238E27FC236}">
                <a16:creationId xmlns:a16="http://schemas.microsoft.com/office/drawing/2014/main" id="{AE87FB1E-FFBC-1E50-D6BD-10E70BB3B852}"/>
              </a:ext>
            </a:extLst>
          </p:cNvPr>
          <p:cNvSpPr>
            <a:spLocks noGrp="1"/>
          </p:cNvSpPr>
          <p:nvPr>
            <p:ph type="ftr" sz="quarter" idx="11"/>
          </p:nvPr>
        </p:nvSpPr>
        <p:spPr>
          <a:xfrm>
            <a:off x="1169961" y="5878720"/>
            <a:ext cx="1458939" cy="297307"/>
          </a:xfrm>
        </p:spPr>
        <p:txBody>
          <a:bodyPr rtlCol="0"/>
          <a:lstStyle/>
          <a:p>
            <a:pPr rtl="0"/>
            <a:r>
              <a:rPr lang="ro-RO" dirty="0"/>
              <a:t>Recipiente hidropneumatice</a:t>
            </a:r>
          </a:p>
        </p:txBody>
      </p:sp>
      <p:sp>
        <p:nvSpPr>
          <p:cNvPr id="5" name="CasetăText 4">
            <a:extLst>
              <a:ext uri="{FF2B5EF4-FFF2-40B4-BE49-F238E27FC236}">
                <a16:creationId xmlns:a16="http://schemas.microsoft.com/office/drawing/2014/main" id="{4AE6915B-136D-5B7E-57C4-027779D320AC}"/>
              </a:ext>
            </a:extLst>
          </p:cNvPr>
          <p:cNvSpPr txBox="1"/>
          <p:nvPr/>
        </p:nvSpPr>
        <p:spPr>
          <a:xfrm>
            <a:off x="778643" y="379377"/>
            <a:ext cx="10575157" cy="1754326"/>
          </a:xfrm>
          <a:prstGeom prst="rect">
            <a:avLst/>
          </a:prstGeom>
          <a:noFill/>
        </p:spPr>
        <p:txBody>
          <a:bodyPr wrap="square">
            <a:spAutoFit/>
          </a:bodyPr>
          <a:lstStyle/>
          <a:p>
            <a:r>
              <a:rPr lang="ro-RO" b="1" dirty="0">
                <a:solidFill>
                  <a:schemeClr val="bg2"/>
                </a:solidFill>
              </a:rPr>
              <a:t>Recipientele pentru hidrofor </a:t>
            </a:r>
          </a:p>
          <a:p>
            <a:pPr algn="just"/>
            <a:r>
              <a:rPr lang="ro-RO" b="1" dirty="0"/>
              <a:t>S</a:t>
            </a:r>
            <a:r>
              <a:rPr lang="ro-RO" dirty="0"/>
              <a:t>unt rezervoare sub presiune concepute pentru a menține și regla presiunea apei în instalațiile sanitare. Ele sunt esențiale pentru instalațiile de alimentare cu apă și </a:t>
            </a:r>
            <a:r>
              <a:rPr lang="ro-RO" u="sng" dirty="0">
                <a:solidFill>
                  <a:schemeClr val="bg2"/>
                </a:solidFill>
              </a:rPr>
              <a:t>sunt utilizate pentru a evita funcționarea continuă a pompelor, menținând presiunea stabilă și asigurând un debit constant</a:t>
            </a:r>
            <a:r>
              <a:rPr lang="ro-RO" dirty="0"/>
              <a:t>. Un recipient pentru hidrofor este de obicei </a:t>
            </a:r>
            <a:r>
              <a:rPr lang="ro-RO" b="1" dirty="0"/>
              <a:t>dotat cu o membrană flexibilă </a:t>
            </a:r>
            <a:r>
              <a:rPr lang="ro-RO" dirty="0"/>
              <a:t>(sau diafragmă) care separă apa de un compartiment cu aer comprimat, acesta din urmă menținând presiunea necesară în instalație.</a:t>
            </a:r>
          </a:p>
        </p:txBody>
      </p:sp>
      <p:pic>
        <p:nvPicPr>
          <p:cNvPr id="10" name="Media online 9" title="SURGE TANK BLADDER - AIR IN BLADDER - VERTICAL | KURWA RUBBER">
            <a:hlinkClick r:id="" action="ppaction://media"/>
            <a:extLst>
              <a:ext uri="{FF2B5EF4-FFF2-40B4-BE49-F238E27FC236}">
                <a16:creationId xmlns:a16="http://schemas.microsoft.com/office/drawing/2014/main" id="{7CE11E66-B88B-F592-0D74-919C8617CA77}"/>
              </a:ext>
            </a:extLst>
          </p:cNvPr>
          <p:cNvPicPr>
            <a:picLocks noRot="1" noChangeAspect="1"/>
          </p:cNvPicPr>
          <p:nvPr>
            <a:videoFile r:link="rId1"/>
          </p:nvPr>
        </p:nvPicPr>
        <p:blipFill>
          <a:blip r:embed="rId4"/>
          <a:stretch>
            <a:fillRect/>
          </a:stretch>
        </p:blipFill>
        <p:spPr>
          <a:xfrm>
            <a:off x="2951041" y="2230699"/>
            <a:ext cx="6289918" cy="3551025"/>
          </a:xfrm>
          <a:prstGeom prst="rect">
            <a:avLst/>
          </a:prstGeom>
        </p:spPr>
      </p:pic>
      <p:sp>
        <p:nvSpPr>
          <p:cNvPr id="11" name="CasetăText 10">
            <a:extLst>
              <a:ext uri="{FF2B5EF4-FFF2-40B4-BE49-F238E27FC236}">
                <a16:creationId xmlns:a16="http://schemas.microsoft.com/office/drawing/2014/main" id="{E064B172-839F-2212-3F81-958374F36B1F}"/>
              </a:ext>
            </a:extLst>
          </p:cNvPr>
          <p:cNvSpPr txBox="1"/>
          <p:nvPr/>
        </p:nvSpPr>
        <p:spPr>
          <a:xfrm>
            <a:off x="2563608" y="5832292"/>
            <a:ext cx="7258832" cy="646331"/>
          </a:xfrm>
          <a:prstGeom prst="rect">
            <a:avLst/>
          </a:prstGeom>
          <a:noFill/>
        </p:spPr>
        <p:txBody>
          <a:bodyPr wrap="square">
            <a:spAutoFit/>
          </a:bodyPr>
          <a:lstStyle/>
          <a:p>
            <a:pPr algn="ctr"/>
            <a:r>
              <a:rPr lang="ro-RO" b="1" dirty="0">
                <a:solidFill>
                  <a:schemeClr val="bg2"/>
                </a:solidFill>
                <a:ea typeface="Calibri" panose="020F0502020204030204" pitchFamily="34" charset="0"/>
                <a:cs typeface="Calibri" panose="020F0502020204030204" pitchFamily="34" charset="0"/>
              </a:rPr>
              <a:t>Video 5  Principiu de funcționare al recipientelor </a:t>
            </a:r>
          </a:p>
          <a:p>
            <a:pPr algn="ctr"/>
            <a:r>
              <a:rPr lang="ro-RO" b="1" dirty="0">
                <a:solidFill>
                  <a:schemeClr val="bg2"/>
                </a:solidFill>
                <a:ea typeface="Calibri" panose="020F0502020204030204" pitchFamily="34" charset="0"/>
                <a:cs typeface="Calibri" panose="020F0502020204030204" pitchFamily="34" charset="0"/>
              </a:rPr>
              <a:t>hidropneumatice [</a:t>
            </a:r>
            <a:r>
              <a:rPr lang="ro-RO" b="1" dirty="0">
                <a:solidFill>
                  <a:schemeClr val="bg2"/>
                </a:solidFill>
                <a:ea typeface="Calibri" panose="020F0502020204030204" pitchFamily="34" charset="0"/>
                <a:cs typeface="Calibri" panose="020F0502020204030204" pitchFamily="34" charset="0"/>
                <a:hlinkClick r:id="rId5"/>
              </a:rPr>
              <a:t>www.youtube.com</a:t>
            </a:r>
            <a:r>
              <a:rPr lang="en-US" b="1" dirty="0">
                <a:solidFill>
                  <a:schemeClr val="bg2"/>
                </a:solidFill>
                <a:ea typeface="Calibri" panose="020F0502020204030204" pitchFamily="34" charset="0"/>
                <a:cs typeface="Calibri" panose="020F0502020204030204" pitchFamily="34" charset="0"/>
              </a:rPr>
              <a:t>]</a:t>
            </a:r>
            <a:endParaRPr lang="ro-RO" dirty="0">
              <a:solidFill>
                <a:schemeClr val="bg2"/>
              </a:solidFill>
            </a:endParaRPr>
          </a:p>
        </p:txBody>
      </p:sp>
    </p:spTree>
    <p:extLst>
      <p:ext uri="{BB962C8B-B14F-4D97-AF65-F5344CB8AC3E}">
        <p14:creationId xmlns:p14="http://schemas.microsoft.com/office/powerpoint/2010/main" val="2646457722"/>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0"/>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D71505-B3EE-9746-7C20-73639FD7D22C}"/>
            </a:ext>
          </a:extLst>
        </p:cNvPr>
        <p:cNvGrpSpPr/>
        <p:nvPr/>
      </p:nvGrpSpPr>
      <p:grpSpPr>
        <a:xfrm>
          <a:off x="0" y="0"/>
          <a:ext cx="0" cy="0"/>
          <a:chOff x="0" y="0"/>
          <a:chExt cx="0" cy="0"/>
        </a:xfrm>
      </p:grpSpPr>
      <p:sp>
        <p:nvSpPr>
          <p:cNvPr id="6" name="Substituent dată 5">
            <a:extLst>
              <a:ext uri="{FF2B5EF4-FFF2-40B4-BE49-F238E27FC236}">
                <a16:creationId xmlns:a16="http://schemas.microsoft.com/office/drawing/2014/main" id="{79A7B344-CF0F-4D1F-9C1B-7205C0B359FD}"/>
              </a:ext>
            </a:extLst>
          </p:cNvPr>
          <p:cNvSpPr>
            <a:spLocks noGrp="1"/>
          </p:cNvSpPr>
          <p:nvPr>
            <p:ph type="dt" sz="half" idx="10"/>
          </p:nvPr>
        </p:nvSpPr>
        <p:spPr/>
        <p:txBody>
          <a:bodyPr rtlCol="0"/>
          <a:lstStyle/>
          <a:p>
            <a:pPr rtl="0"/>
            <a:r>
              <a:rPr lang="ro-RO" dirty="0"/>
              <a:t>12.11.2025</a:t>
            </a:r>
          </a:p>
        </p:txBody>
      </p:sp>
      <p:sp>
        <p:nvSpPr>
          <p:cNvPr id="8" name="Substituent număr diapozitiv 7">
            <a:extLst>
              <a:ext uri="{FF2B5EF4-FFF2-40B4-BE49-F238E27FC236}">
                <a16:creationId xmlns:a16="http://schemas.microsoft.com/office/drawing/2014/main" id="{19496481-9EF5-E32D-DF5D-879CB5E97E4C}"/>
              </a:ext>
            </a:extLst>
          </p:cNvPr>
          <p:cNvSpPr>
            <a:spLocks noGrp="1"/>
          </p:cNvSpPr>
          <p:nvPr>
            <p:ph type="sldNum" sz="quarter" idx="12"/>
          </p:nvPr>
        </p:nvSpPr>
        <p:spPr/>
        <p:txBody>
          <a:bodyPr rtlCol="0"/>
          <a:lstStyle/>
          <a:p>
            <a:pPr rtl="0"/>
            <a:fld id="{8D581BC7-E183-40DB-AC97-C19EA4EB8894}" type="slidenum">
              <a:rPr lang="ro-RO" smtClean="0"/>
              <a:pPr rtl="0"/>
              <a:t>19</a:t>
            </a:fld>
            <a:endParaRPr lang="ro-RO" dirty="0"/>
          </a:p>
        </p:txBody>
      </p:sp>
      <p:sp>
        <p:nvSpPr>
          <p:cNvPr id="2" name="Substituent subsol 6">
            <a:extLst>
              <a:ext uri="{FF2B5EF4-FFF2-40B4-BE49-F238E27FC236}">
                <a16:creationId xmlns:a16="http://schemas.microsoft.com/office/drawing/2014/main" id="{AE87FB1E-FFBC-1E50-D6BD-10E70BB3B852}"/>
              </a:ext>
            </a:extLst>
          </p:cNvPr>
          <p:cNvSpPr>
            <a:spLocks noGrp="1"/>
          </p:cNvSpPr>
          <p:nvPr>
            <p:ph type="ftr" sz="quarter" idx="11"/>
          </p:nvPr>
        </p:nvSpPr>
        <p:spPr>
          <a:xfrm>
            <a:off x="1169961" y="5878720"/>
            <a:ext cx="1894252" cy="297307"/>
          </a:xfrm>
        </p:spPr>
        <p:txBody>
          <a:bodyPr rtlCol="0"/>
          <a:lstStyle/>
          <a:p>
            <a:pPr rtl="0"/>
            <a:r>
              <a:rPr lang="ro-RO" dirty="0"/>
              <a:t>Recipiente hidropneumatice</a:t>
            </a:r>
          </a:p>
        </p:txBody>
      </p:sp>
      <p:sp>
        <p:nvSpPr>
          <p:cNvPr id="4" name="CasetăText 3">
            <a:extLst>
              <a:ext uri="{FF2B5EF4-FFF2-40B4-BE49-F238E27FC236}">
                <a16:creationId xmlns:a16="http://schemas.microsoft.com/office/drawing/2014/main" id="{174D1315-7F44-68A1-2E63-E7D9C82B4C52}"/>
              </a:ext>
            </a:extLst>
          </p:cNvPr>
          <p:cNvSpPr txBox="1"/>
          <p:nvPr/>
        </p:nvSpPr>
        <p:spPr>
          <a:xfrm>
            <a:off x="897757" y="195887"/>
            <a:ext cx="10515600" cy="5909310"/>
          </a:xfrm>
          <a:prstGeom prst="rect">
            <a:avLst/>
          </a:prstGeom>
          <a:noFill/>
        </p:spPr>
        <p:txBody>
          <a:bodyPr wrap="square">
            <a:spAutoFit/>
          </a:bodyPr>
          <a:lstStyle/>
          <a:p>
            <a:pPr algn="just"/>
            <a:r>
              <a:rPr lang="ro-RO" b="1" dirty="0">
                <a:solidFill>
                  <a:schemeClr val="bg2"/>
                </a:solidFill>
              </a:rPr>
              <a:t>Fabricarea acestor recipiente implică mai multe etape</a:t>
            </a:r>
            <a:r>
              <a:rPr lang="ro-RO" dirty="0"/>
              <a:t>, adaptate materialului din care sunt realizate, de obicei oțel inoxidabil sau oțel carbon, acoperit pentru protecție împotriva coroziunii:</a:t>
            </a:r>
          </a:p>
          <a:p>
            <a:pPr algn="just"/>
            <a:endParaRPr lang="ro-RO" sz="1000" dirty="0"/>
          </a:p>
          <a:p>
            <a:pPr algn="just">
              <a:buFont typeface="+mj-lt"/>
              <a:buAutoNum type="arabicPeriod"/>
            </a:pPr>
            <a:r>
              <a:rPr lang="ro-RO" b="1" dirty="0">
                <a:solidFill>
                  <a:schemeClr val="bg2"/>
                </a:solidFill>
              </a:rPr>
              <a:t> Selectarea materialelor</a:t>
            </a:r>
            <a:r>
              <a:rPr lang="ro-RO" dirty="0">
                <a:solidFill>
                  <a:schemeClr val="bg2"/>
                </a:solidFill>
              </a:rPr>
              <a:t>:</a:t>
            </a:r>
          </a:p>
          <a:p>
            <a:pPr marL="742950" lvl="1" indent="-285750" algn="just">
              <a:buFont typeface="Arial" panose="020B0604020202020204" pitchFamily="34" charset="0"/>
              <a:buChar char="•"/>
            </a:pPr>
            <a:r>
              <a:rPr lang="ro-RO" dirty="0"/>
              <a:t>În general, recipientele pentru hidrofor sunt fabricate din oțel carbon sau inoxidabil, pentru rezistența la presiune și durabilitate. Dacă este folosit oțel carbon, se aplică un strat intern anticoroziv (cum ar fi un strat de vopsea </a:t>
            </a:r>
            <a:r>
              <a:rPr lang="ro-RO" dirty="0" err="1"/>
              <a:t>epoxidică</a:t>
            </a:r>
            <a:r>
              <a:rPr lang="ro-RO" dirty="0"/>
              <a:t> sau de email).</a:t>
            </a:r>
          </a:p>
          <a:p>
            <a:pPr algn="just">
              <a:buFont typeface="+mj-lt"/>
              <a:buAutoNum type="arabicPeriod"/>
            </a:pPr>
            <a:r>
              <a:rPr lang="ro-RO" b="1" dirty="0">
                <a:solidFill>
                  <a:schemeClr val="bg2"/>
                </a:solidFill>
              </a:rPr>
              <a:t> Formarea și sudarea carcasei</a:t>
            </a:r>
            <a:r>
              <a:rPr lang="ro-RO" dirty="0">
                <a:solidFill>
                  <a:schemeClr val="bg2"/>
                </a:solidFill>
              </a:rPr>
              <a:t>:</a:t>
            </a:r>
          </a:p>
          <a:p>
            <a:pPr marL="742950" lvl="1" indent="-285750" algn="just">
              <a:buFont typeface="Arial" panose="020B0604020202020204" pitchFamily="34" charset="0"/>
              <a:buChar char="•"/>
            </a:pPr>
            <a:r>
              <a:rPr lang="ro-RO" dirty="0"/>
              <a:t>Tabla de oțel este decupată și apoi îndoită pentru a forma cilindrul principal al rezervorului. La capetele cilindrului se sudează două capace sferice pentru a închide recipientul.</a:t>
            </a:r>
          </a:p>
          <a:p>
            <a:pPr marL="742950" lvl="1" indent="-285750" algn="just">
              <a:buFont typeface="Arial" panose="020B0604020202020204" pitchFamily="34" charset="0"/>
              <a:buChar char="•"/>
            </a:pPr>
            <a:r>
              <a:rPr lang="ro-RO" dirty="0"/>
              <a:t>Sudurile sunt realizate cu precizie și verificate pentru a preveni scurgerile.</a:t>
            </a:r>
          </a:p>
          <a:p>
            <a:pPr algn="just">
              <a:buFont typeface="+mj-lt"/>
              <a:buAutoNum type="arabicPeriod"/>
            </a:pPr>
            <a:r>
              <a:rPr lang="ro-RO" b="1" dirty="0">
                <a:solidFill>
                  <a:schemeClr val="bg2"/>
                </a:solidFill>
              </a:rPr>
              <a:t> Montarea și testarea membranei</a:t>
            </a:r>
            <a:r>
              <a:rPr lang="ro-RO" dirty="0">
                <a:solidFill>
                  <a:schemeClr val="bg2"/>
                </a:solidFill>
              </a:rPr>
              <a:t>:</a:t>
            </a:r>
          </a:p>
          <a:p>
            <a:pPr marL="742950" lvl="1" indent="-285750" algn="just">
              <a:buFont typeface="Arial" panose="020B0604020202020204" pitchFamily="34" charset="0"/>
              <a:buChar char="•"/>
            </a:pPr>
            <a:r>
              <a:rPr lang="ro-RO" dirty="0"/>
              <a:t>În interiorul rezervorului se instalează o membrană flexibilă, de obicei din cauciuc de înaltă calitate, rezistent la presiuni înalte. Membrana separă compartimentul de aer de cel de apă.</a:t>
            </a:r>
          </a:p>
          <a:p>
            <a:pPr algn="just">
              <a:buFont typeface="+mj-lt"/>
              <a:buAutoNum type="arabicPeriod"/>
            </a:pPr>
            <a:r>
              <a:rPr lang="ro-RO" b="1" dirty="0">
                <a:solidFill>
                  <a:schemeClr val="bg2"/>
                </a:solidFill>
              </a:rPr>
              <a:t> Tratarea anticorozivă</a:t>
            </a:r>
            <a:r>
              <a:rPr lang="ro-RO" dirty="0">
                <a:solidFill>
                  <a:schemeClr val="bg2"/>
                </a:solidFill>
              </a:rPr>
              <a:t>:</a:t>
            </a:r>
          </a:p>
          <a:p>
            <a:pPr marL="742950" lvl="1" indent="-285750" algn="just">
              <a:buFont typeface="Arial" panose="020B0604020202020204" pitchFamily="34" charset="0"/>
              <a:buChar char="•"/>
            </a:pPr>
            <a:r>
              <a:rPr lang="ro-RO" dirty="0"/>
              <a:t>La recipientele din oțel carbon, tratamentul anticoroziv este crucial. Acest tratament poate implica aplicarea unui strat de vopsea </a:t>
            </a:r>
            <a:r>
              <a:rPr lang="ro-RO" dirty="0" err="1"/>
              <a:t>epoxidică</a:t>
            </a:r>
            <a:r>
              <a:rPr lang="ro-RO" dirty="0"/>
              <a:t> pe interior sau galvanizarea întregului rezervor pentru a preveni rugina.</a:t>
            </a:r>
          </a:p>
          <a:p>
            <a:pPr algn="just">
              <a:buFont typeface="+mj-lt"/>
              <a:buAutoNum type="arabicPeriod"/>
            </a:pPr>
            <a:r>
              <a:rPr lang="ro-RO" b="1" dirty="0">
                <a:solidFill>
                  <a:schemeClr val="bg2"/>
                </a:solidFill>
              </a:rPr>
              <a:t> Testarea finală</a:t>
            </a:r>
            <a:r>
              <a:rPr lang="ro-RO" dirty="0">
                <a:solidFill>
                  <a:schemeClr val="bg2"/>
                </a:solidFill>
              </a:rPr>
              <a:t>:</a:t>
            </a:r>
          </a:p>
          <a:p>
            <a:pPr marL="742950" lvl="1" indent="-285750" algn="just">
              <a:buFont typeface="Arial" panose="020B0604020202020204" pitchFamily="34" charset="0"/>
              <a:buChar char="•"/>
            </a:pPr>
            <a:r>
              <a:rPr lang="ro-RO" dirty="0"/>
              <a:t>Recipientele sunt supuse testelor de presiune și rezistență, fiind verificate la presiuni mai mari decât cele operaționale pentru a garanta siguranța utilizării lor în instalațiile de apă.</a:t>
            </a:r>
          </a:p>
        </p:txBody>
      </p:sp>
    </p:spTree>
    <p:extLst>
      <p:ext uri="{BB962C8B-B14F-4D97-AF65-F5344CB8AC3E}">
        <p14:creationId xmlns:p14="http://schemas.microsoft.com/office/powerpoint/2010/main" val="1796885482"/>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Substituent imagine 11" descr="Fundal abstract&#10;">
            <a:extLst>
              <a:ext uri="{FF2B5EF4-FFF2-40B4-BE49-F238E27FC236}">
                <a16:creationId xmlns:a16="http://schemas.microsoft.com/office/drawing/2014/main" id="{403E5740-1FF0-42AF-A459-70BE0BD24FDC}"/>
              </a:ext>
            </a:extLst>
          </p:cNvPr>
          <p:cNvPicPr>
            <a:picLocks noGrp="1" noChangeAspect="1"/>
          </p:cNvPicPr>
          <p:nvPr>
            <p:ph type="pic" sz="quarter" idx="14"/>
          </p:nvPr>
        </p:nvPicPr>
        <p:blipFill rotWithShape="1">
          <a:blip r:embed="rId3">
            <a:extLst>
              <a:ext uri="{28A0092B-C50C-407E-A947-70E740481C1C}">
                <a14:useLocalDpi xmlns:a14="http://schemas.microsoft.com/office/drawing/2010/main" val="0"/>
              </a:ext>
            </a:extLst>
          </a:blip>
          <a:srcRect/>
          <a:stretch/>
        </p:blipFill>
        <p:spPr/>
      </p:pic>
      <p:sp>
        <p:nvSpPr>
          <p:cNvPr id="2" name="Titlu 1">
            <a:extLst>
              <a:ext uri="{FF2B5EF4-FFF2-40B4-BE49-F238E27FC236}">
                <a16:creationId xmlns:a16="http://schemas.microsoft.com/office/drawing/2014/main" id="{EA4B7241-C2B7-4F61-A69C-236E16A5F62F}"/>
              </a:ext>
            </a:extLst>
          </p:cNvPr>
          <p:cNvSpPr>
            <a:spLocks noGrp="1"/>
          </p:cNvSpPr>
          <p:nvPr>
            <p:ph type="title"/>
          </p:nvPr>
        </p:nvSpPr>
        <p:spPr>
          <a:xfrm>
            <a:off x="6350636" y="2745043"/>
            <a:ext cx="5457217" cy="1192816"/>
          </a:xfrm>
        </p:spPr>
        <p:txBody>
          <a:bodyPr rtlCol="0"/>
          <a:lstStyle/>
          <a:p>
            <a:pPr algn="ctr" rtl="0"/>
            <a:r>
              <a:rPr lang="ro-RO" sz="4000" dirty="0"/>
              <a:t>Organe pentru reținerea fluidelor</a:t>
            </a:r>
          </a:p>
        </p:txBody>
      </p:sp>
      <p:sp>
        <p:nvSpPr>
          <p:cNvPr id="3" name="Subtitlu 2">
            <a:extLst>
              <a:ext uri="{FF2B5EF4-FFF2-40B4-BE49-F238E27FC236}">
                <a16:creationId xmlns:a16="http://schemas.microsoft.com/office/drawing/2014/main" id="{FDFD3B61-D7B5-4C7A-80FB-02A3436F88E1}"/>
              </a:ext>
            </a:extLst>
          </p:cNvPr>
          <p:cNvSpPr>
            <a:spLocks noGrp="1"/>
          </p:cNvSpPr>
          <p:nvPr>
            <p:ph type="subTitle" idx="1"/>
          </p:nvPr>
        </p:nvSpPr>
        <p:spPr>
          <a:xfrm>
            <a:off x="6769767" y="4468089"/>
            <a:ext cx="4618957" cy="590626"/>
          </a:xfrm>
        </p:spPr>
        <p:txBody>
          <a:bodyPr rtlCol="0"/>
          <a:lstStyle/>
          <a:p>
            <a:pPr rtl="0"/>
            <a:r>
              <a:rPr lang="ro-RO" dirty="0"/>
              <a:t>Curs 0</a:t>
            </a:r>
            <a:r>
              <a:rPr lang="en-US" dirty="0"/>
              <a:t>7</a:t>
            </a:r>
            <a:endParaRPr lang="ro-RO" dirty="0"/>
          </a:p>
        </p:txBody>
      </p:sp>
    </p:spTree>
    <p:extLst>
      <p:ext uri="{BB962C8B-B14F-4D97-AF65-F5344CB8AC3E}">
        <p14:creationId xmlns:p14="http://schemas.microsoft.com/office/powerpoint/2010/main" val="2982231551"/>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D71505-B3EE-9746-7C20-73639FD7D22C}"/>
            </a:ext>
          </a:extLst>
        </p:cNvPr>
        <p:cNvGrpSpPr/>
        <p:nvPr/>
      </p:nvGrpSpPr>
      <p:grpSpPr>
        <a:xfrm>
          <a:off x="0" y="0"/>
          <a:ext cx="0" cy="0"/>
          <a:chOff x="0" y="0"/>
          <a:chExt cx="0" cy="0"/>
        </a:xfrm>
      </p:grpSpPr>
      <p:sp>
        <p:nvSpPr>
          <p:cNvPr id="6" name="Substituent dată 5">
            <a:extLst>
              <a:ext uri="{FF2B5EF4-FFF2-40B4-BE49-F238E27FC236}">
                <a16:creationId xmlns:a16="http://schemas.microsoft.com/office/drawing/2014/main" id="{79A7B344-CF0F-4D1F-9C1B-7205C0B359FD}"/>
              </a:ext>
            </a:extLst>
          </p:cNvPr>
          <p:cNvSpPr>
            <a:spLocks noGrp="1"/>
          </p:cNvSpPr>
          <p:nvPr>
            <p:ph type="dt" sz="half" idx="10"/>
          </p:nvPr>
        </p:nvSpPr>
        <p:spPr/>
        <p:txBody>
          <a:bodyPr rtlCol="0"/>
          <a:lstStyle/>
          <a:p>
            <a:pPr rtl="0"/>
            <a:r>
              <a:rPr lang="ro-RO" dirty="0"/>
              <a:t>12.11.2025</a:t>
            </a:r>
          </a:p>
        </p:txBody>
      </p:sp>
      <p:sp>
        <p:nvSpPr>
          <p:cNvPr id="8" name="Substituent număr diapozitiv 7">
            <a:extLst>
              <a:ext uri="{FF2B5EF4-FFF2-40B4-BE49-F238E27FC236}">
                <a16:creationId xmlns:a16="http://schemas.microsoft.com/office/drawing/2014/main" id="{19496481-9EF5-E32D-DF5D-879CB5E97E4C}"/>
              </a:ext>
            </a:extLst>
          </p:cNvPr>
          <p:cNvSpPr>
            <a:spLocks noGrp="1"/>
          </p:cNvSpPr>
          <p:nvPr>
            <p:ph type="sldNum" sz="quarter" idx="12"/>
          </p:nvPr>
        </p:nvSpPr>
        <p:spPr/>
        <p:txBody>
          <a:bodyPr rtlCol="0"/>
          <a:lstStyle/>
          <a:p>
            <a:pPr rtl="0"/>
            <a:fld id="{8D581BC7-E183-40DB-AC97-C19EA4EB8894}" type="slidenum">
              <a:rPr lang="ro-RO" smtClean="0"/>
              <a:pPr rtl="0"/>
              <a:t>20</a:t>
            </a:fld>
            <a:endParaRPr lang="ro-RO" dirty="0"/>
          </a:p>
        </p:txBody>
      </p:sp>
      <p:sp>
        <p:nvSpPr>
          <p:cNvPr id="2" name="Substituent subsol 6">
            <a:extLst>
              <a:ext uri="{FF2B5EF4-FFF2-40B4-BE49-F238E27FC236}">
                <a16:creationId xmlns:a16="http://schemas.microsoft.com/office/drawing/2014/main" id="{AE87FB1E-FFBC-1E50-D6BD-10E70BB3B852}"/>
              </a:ext>
            </a:extLst>
          </p:cNvPr>
          <p:cNvSpPr>
            <a:spLocks noGrp="1"/>
          </p:cNvSpPr>
          <p:nvPr>
            <p:ph type="ftr" sz="quarter" idx="11"/>
          </p:nvPr>
        </p:nvSpPr>
        <p:spPr>
          <a:xfrm>
            <a:off x="1169961" y="5878720"/>
            <a:ext cx="1458939" cy="297307"/>
          </a:xfrm>
        </p:spPr>
        <p:txBody>
          <a:bodyPr rtlCol="0"/>
          <a:lstStyle/>
          <a:p>
            <a:pPr rtl="0"/>
            <a:r>
              <a:rPr lang="ro-RO" dirty="0"/>
              <a:t>Recipiente hidropneumatice</a:t>
            </a:r>
          </a:p>
        </p:txBody>
      </p:sp>
      <p:sp>
        <p:nvSpPr>
          <p:cNvPr id="11" name="CasetăText 10">
            <a:extLst>
              <a:ext uri="{FF2B5EF4-FFF2-40B4-BE49-F238E27FC236}">
                <a16:creationId xmlns:a16="http://schemas.microsoft.com/office/drawing/2014/main" id="{E064B172-839F-2212-3F81-958374F36B1F}"/>
              </a:ext>
            </a:extLst>
          </p:cNvPr>
          <p:cNvSpPr txBox="1"/>
          <p:nvPr/>
        </p:nvSpPr>
        <p:spPr>
          <a:xfrm>
            <a:off x="3783434" y="5809078"/>
            <a:ext cx="4625132" cy="646331"/>
          </a:xfrm>
          <a:prstGeom prst="rect">
            <a:avLst/>
          </a:prstGeom>
          <a:noFill/>
        </p:spPr>
        <p:txBody>
          <a:bodyPr wrap="square">
            <a:spAutoFit/>
          </a:bodyPr>
          <a:lstStyle/>
          <a:p>
            <a:pPr algn="ctr"/>
            <a:r>
              <a:rPr lang="ro-RO" b="1" dirty="0">
                <a:solidFill>
                  <a:schemeClr val="bg2"/>
                </a:solidFill>
                <a:ea typeface="Calibri" panose="020F0502020204030204" pitchFamily="34" charset="0"/>
                <a:cs typeface="Calibri" panose="020F0502020204030204" pitchFamily="34" charset="0"/>
              </a:rPr>
              <a:t>Video 6  Procesul de fabricație al recipientelor </a:t>
            </a:r>
          </a:p>
          <a:p>
            <a:pPr algn="ctr"/>
            <a:r>
              <a:rPr lang="ro-RO" b="1" dirty="0">
                <a:solidFill>
                  <a:schemeClr val="bg2"/>
                </a:solidFill>
                <a:ea typeface="Calibri" panose="020F0502020204030204" pitchFamily="34" charset="0"/>
                <a:cs typeface="Calibri" panose="020F0502020204030204" pitchFamily="34" charset="0"/>
              </a:rPr>
              <a:t>Hidropneumatice mari [</a:t>
            </a:r>
            <a:r>
              <a:rPr lang="ro-RO" b="1" dirty="0">
                <a:solidFill>
                  <a:schemeClr val="bg2"/>
                </a:solidFill>
                <a:ea typeface="Calibri" panose="020F0502020204030204" pitchFamily="34" charset="0"/>
                <a:cs typeface="Calibri" panose="020F0502020204030204" pitchFamily="34" charset="0"/>
                <a:hlinkClick r:id="rId4"/>
              </a:rPr>
              <a:t>www.youtube.com</a:t>
            </a:r>
            <a:r>
              <a:rPr lang="en-US" b="1" dirty="0">
                <a:solidFill>
                  <a:schemeClr val="bg2"/>
                </a:solidFill>
                <a:ea typeface="Calibri" panose="020F0502020204030204" pitchFamily="34" charset="0"/>
                <a:cs typeface="Calibri" panose="020F0502020204030204" pitchFamily="34" charset="0"/>
              </a:rPr>
              <a:t>]</a:t>
            </a:r>
            <a:endParaRPr lang="ro-RO" dirty="0">
              <a:solidFill>
                <a:schemeClr val="bg2"/>
              </a:solidFill>
            </a:endParaRPr>
          </a:p>
        </p:txBody>
      </p:sp>
      <p:pic>
        <p:nvPicPr>
          <p:cNvPr id="3" name="Media online 2" title="EUROWATER manufacturing steel vessels for pressure filters">
            <a:hlinkClick r:id="" action="ppaction://media"/>
            <a:extLst>
              <a:ext uri="{FF2B5EF4-FFF2-40B4-BE49-F238E27FC236}">
                <a16:creationId xmlns:a16="http://schemas.microsoft.com/office/drawing/2014/main" id="{84F5BCED-5326-004D-90A7-999066E3BA04}"/>
              </a:ext>
            </a:extLst>
          </p:cNvPr>
          <p:cNvPicPr>
            <a:picLocks noRot="1" noChangeAspect="1"/>
          </p:cNvPicPr>
          <p:nvPr>
            <a:videoFile r:link="rId1"/>
          </p:nvPr>
        </p:nvPicPr>
        <p:blipFill>
          <a:blip r:embed="rId5"/>
          <a:stretch>
            <a:fillRect/>
          </a:stretch>
        </p:blipFill>
        <p:spPr>
          <a:xfrm>
            <a:off x="1115202" y="185176"/>
            <a:ext cx="9961596" cy="5623902"/>
          </a:xfrm>
          <a:prstGeom prst="rect">
            <a:avLst/>
          </a:prstGeom>
        </p:spPr>
      </p:pic>
    </p:spTree>
    <p:extLst>
      <p:ext uri="{BB962C8B-B14F-4D97-AF65-F5344CB8AC3E}">
        <p14:creationId xmlns:p14="http://schemas.microsoft.com/office/powerpoint/2010/main" val="85946940"/>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35990E-89D4-BE5A-05E9-C870B5E65148}"/>
            </a:ext>
          </a:extLst>
        </p:cNvPr>
        <p:cNvGrpSpPr/>
        <p:nvPr/>
      </p:nvGrpSpPr>
      <p:grpSpPr>
        <a:xfrm>
          <a:off x="0" y="0"/>
          <a:ext cx="0" cy="0"/>
          <a:chOff x="0" y="0"/>
          <a:chExt cx="0" cy="0"/>
        </a:xfrm>
      </p:grpSpPr>
      <p:sp>
        <p:nvSpPr>
          <p:cNvPr id="6" name="Substituent dată 5">
            <a:extLst>
              <a:ext uri="{FF2B5EF4-FFF2-40B4-BE49-F238E27FC236}">
                <a16:creationId xmlns:a16="http://schemas.microsoft.com/office/drawing/2014/main" id="{C02AF0ED-0DE5-54E3-ED38-F33A15169FF5}"/>
              </a:ext>
            </a:extLst>
          </p:cNvPr>
          <p:cNvSpPr>
            <a:spLocks noGrp="1"/>
          </p:cNvSpPr>
          <p:nvPr>
            <p:ph type="dt" sz="half" idx="10"/>
          </p:nvPr>
        </p:nvSpPr>
        <p:spPr/>
        <p:txBody>
          <a:bodyPr rtlCol="0"/>
          <a:lstStyle/>
          <a:p>
            <a:pPr rtl="0"/>
            <a:r>
              <a:rPr lang="ro-RO" dirty="0"/>
              <a:t>12.11.2025</a:t>
            </a:r>
          </a:p>
        </p:txBody>
      </p:sp>
      <p:sp>
        <p:nvSpPr>
          <p:cNvPr id="8" name="Substituent număr diapozitiv 7">
            <a:extLst>
              <a:ext uri="{FF2B5EF4-FFF2-40B4-BE49-F238E27FC236}">
                <a16:creationId xmlns:a16="http://schemas.microsoft.com/office/drawing/2014/main" id="{1878CBA9-840F-1D33-A826-B8E6CE167837}"/>
              </a:ext>
            </a:extLst>
          </p:cNvPr>
          <p:cNvSpPr>
            <a:spLocks noGrp="1"/>
          </p:cNvSpPr>
          <p:nvPr>
            <p:ph type="sldNum" sz="quarter" idx="12"/>
          </p:nvPr>
        </p:nvSpPr>
        <p:spPr/>
        <p:txBody>
          <a:bodyPr rtlCol="0"/>
          <a:lstStyle/>
          <a:p>
            <a:pPr rtl="0"/>
            <a:fld id="{8D581BC7-E183-40DB-AC97-C19EA4EB8894}" type="slidenum">
              <a:rPr lang="ro-RO" smtClean="0"/>
              <a:pPr rtl="0"/>
              <a:t>21</a:t>
            </a:fld>
            <a:endParaRPr lang="ro-RO" dirty="0"/>
          </a:p>
        </p:txBody>
      </p:sp>
      <p:sp>
        <p:nvSpPr>
          <p:cNvPr id="2" name="Substituent subsol 6">
            <a:extLst>
              <a:ext uri="{FF2B5EF4-FFF2-40B4-BE49-F238E27FC236}">
                <a16:creationId xmlns:a16="http://schemas.microsoft.com/office/drawing/2014/main" id="{669DD130-3D1D-C873-244E-F0078E346EBC}"/>
              </a:ext>
            </a:extLst>
          </p:cNvPr>
          <p:cNvSpPr>
            <a:spLocks noGrp="1"/>
          </p:cNvSpPr>
          <p:nvPr>
            <p:ph type="ftr" sz="quarter" idx="11"/>
          </p:nvPr>
        </p:nvSpPr>
        <p:spPr>
          <a:xfrm>
            <a:off x="1169961" y="5878720"/>
            <a:ext cx="1855342" cy="298800"/>
          </a:xfrm>
        </p:spPr>
        <p:txBody>
          <a:bodyPr rtlCol="0"/>
          <a:lstStyle/>
          <a:p>
            <a:pPr rtl="0"/>
            <a:r>
              <a:rPr lang="ro-RO" dirty="0"/>
              <a:t>Impactul asupra mediului</a:t>
            </a:r>
          </a:p>
        </p:txBody>
      </p:sp>
      <p:sp>
        <p:nvSpPr>
          <p:cNvPr id="3" name="CasetăText 2">
            <a:extLst>
              <a:ext uri="{FF2B5EF4-FFF2-40B4-BE49-F238E27FC236}">
                <a16:creationId xmlns:a16="http://schemas.microsoft.com/office/drawing/2014/main" id="{E3333786-8143-9DF1-F216-1134CF5DEE96}"/>
              </a:ext>
            </a:extLst>
          </p:cNvPr>
          <p:cNvSpPr txBox="1"/>
          <p:nvPr/>
        </p:nvSpPr>
        <p:spPr>
          <a:xfrm>
            <a:off x="2881608" y="5694054"/>
            <a:ext cx="6976047" cy="646331"/>
          </a:xfrm>
          <a:prstGeom prst="rect">
            <a:avLst/>
          </a:prstGeom>
          <a:noFill/>
        </p:spPr>
        <p:txBody>
          <a:bodyPr wrap="square">
            <a:spAutoFit/>
          </a:bodyPr>
          <a:lstStyle/>
          <a:p>
            <a:pPr algn="ctr"/>
            <a:r>
              <a:rPr lang="ro-RO" b="1" dirty="0">
                <a:solidFill>
                  <a:schemeClr val="bg2"/>
                </a:solidFill>
                <a:ea typeface="Calibri" panose="020F0502020204030204" pitchFamily="34" charset="0"/>
                <a:cs typeface="Calibri" panose="020F0502020204030204" pitchFamily="34" charset="0"/>
              </a:rPr>
              <a:t>Fig. 6 </a:t>
            </a:r>
            <a:r>
              <a:rPr lang="ro-RO" dirty="0">
                <a:solidFill>
                  <a:schemeClr val="bg2"/>
                </a:solidFill>
                <a:latin typeface="Calibri" panose="020F0502020204030204" pitchFamily="34" charset="0"/>
                <a:ea typeface="Calibri" panose="020F0502020204030204" pitchFamily="34" charset="0"/>
                <a:cs typeface="Calibri" panose="020F0502020204030204" pitchFamily="34" charset="0"/>
              </a:rPr>
              <a:t>Impact ecologic </a:t>
            </a:r>
            <a:r>
              <a:rPr lang="it-IT" dirty="0">
                <a:solidFill>
                  <a:schemeClr val="bg2"/>
                </a:solidFill>
                <a:latin typeface="Calibri" panose="020F0502020204030204" pitchFamily="34" charset="0"/>
                <a:ea typeface="Calibri" panose="020F0502020204030204" pitchFamily="34" charset="0"/>
                <a:cs typeface="Calibri" panose="020F0502020204030204" pitchFamily="34" charset="0"/>
              </a:rPr>
              <a:t>comparativ între</a:t>
            </a:r>
            <a:r>
              <a:rPr lang="ro-RO" dirty="0">
                <a:solidFill>
                  <a:schemeClr val="bg2"/>
                </a:solidFill>
                <a:latin typeface="Calibri" panose="020F0502020204030204" pitchFamily="34" charset="0"/>
                <a:ea typeface="Calibri" panose="020F0502020204030204" pitchFamily="34" charset="0"/>
                <a:cs typeface="Calibri" panose="020F0502020204030204" pitchFamily="34" charset="0"/>
              </a:rPr>
              <a:t> rezervoarele din HDPE, GRP și recipientele hidropneumatice din oțel carbon</a:t>
            </a:r>
            <a:r>
              <a:rPr lang="ro-RO" dirty="0">
                <a:solidFill>
                  <a:schemeClr val="bg2"/>
                </a:solidFill>
                <a:ea typeface="Calibri" panose="020F0502020204030204" pitchFamily="34" charset="0"/>
                <a:cs typeface="Calibri" panose="020F0502020204030204" pitchFamily="34" charset="0"/>
                <a:hlinkClick r:id="rId3">
                  <a:extLst>
                    <a:ext uri="{A12FA001-AC4F-418D-AE19-62706E023703}">
                      <ahyp:hlinkClr xmlns:ahyp="http://schemas.microsoft.com/office/drawing/2018/hyperlinkcolor" val="tx"/>
                    </a:ext>
                  </a:extLst>
                </a:hlinkClick>
              </a:rPr>
              <a:t> </a:t>
            </a:r>
            <a:endParaRPr lang="ro-RO" dirty="0">
              <a:solidFill>
                <a:schemeClr val="bg2"/>
              </a:solidFill>
            </a:endParaRPr>
          </a:p>
        </p:txBody>
      </p:sp>
      <p:pic>
        <p:nvPicPr>
          <p:cNvPr id="4" name="Imagine 3">
            <a:extLst>
              <a:ext uri="{FF2B5EF4-FFF2-40B4-BE49-F238E27FC236}">
                <a16:creationId xmlns:a16="http://schemas.microsoft.com/office/drawing/2014/main" id="{CE47E649-1423-5C41-E28B-6A117AC1BB3C}"/>
              </a:ext>
            </a:extLst>
          </p:cNvPr>
          <p:cNvPicPr>
            <a:picLocks noChangeAspect="1"/>
          </p:cNvPicPr>
          <p:nvPr/>
        </p:nvPicPr>
        <p:blipFill>
          <a:blip r:embed="rId4"/>
          <a:stretch>
            <a:fillRect/>
          </a:stretch>
        </p:blipFill>
        <p:spPr>
          <a:xfrm>
            <a:off x="2158279" y="557792"/>
            <a:ext cx="8422704" cy="5022128"/>
          </a:xfrm>
          <a:prstGeom prst="rect">
            <a:avLst/>
          </a:prstGeom>
        </p:spPr>
      </p:pic>
      <p:sp>
        <p:nvSpPr>
          <p:cNvPr id="5" name="CasetăText 4">
            <a:extLst>
              <a:ext uri="{FF2B5EF4-FFF2-40B4-BE49-F238E27FC236}">
                <a16:creationId xmlns:a16="http://schemas.microsoft.com/office/drawing/2014/main" id="{1FFED3EC-0B9D-92BF-0FF2-AD5E5AB1FDBB}"/>
              </a:ext>
            </a:extLst>
          </p:cNvPr>
          <p:cNvSpPr txBox="1"/>
          <p:nvPr/>
        </p:nvSpPr>
        <p:spPr>
          <a:xfrm>
            <a:off x="778643" y="2745690"/>
            <a:ext cx="1202390" cy="646331"/>
          </a:xfrm>
          <a:prstGeom prst="rect">
            <a:avLst/>
          </a:prstGeom>
          <a:noFill/>
        </p:spPr>
        <p:txBody>
          <a:bodyPr wrap="square">
            <a:spAutoFit/>
          </a:bodyPr>
          <a:lstStyle/>
          <a:p>
            <a:r>
              <a:rPr lang="ro-RO" b="1" u="sng" dirty="0">
                <a:solidFill>
                  <a:schemeClr val="tx2"/>
                </a:solidFill>
                <a:latin typeface="Calibri" panose="020F0502020204030204" pitchFamily="34" charset="0"/>
                <a:ea typeface="Calibri" panose="020F0502020204030204" pitchFamily="34" charset="0"/>
                <a:cs typeface="Calibri" panose="020F0502020204030204" pitchFamily="34" charset="0"/>
              </a:rPr>
              <a:t>IMPACTUL ECOLOGIC</a:t>
            </a:r>
          </a:p>
        </p:txBody>
      </p:sp>
    </p:spTree>
    <p:extLst>
      <p:ext uri="{BB962C8B-B14F-4D97-AF65-F5344CB8AC3E}">
        <p14:creationId xmlns:p14="http://schemas.microsoft.com/office/powerpoint/2010/main" val="2450335400"/>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66279B-1D05-6830-1FBC-6A1C2510D5EB}"/>
            </a:ext>
          </a:extLst>
        </p:cNvPr>
        <p:cNvGrpSpPr/>
        <p:nvPr/>
      </p:nvGrpSpPr>
      <p:grpSpPr>
        <a:xfrm>
          <a:off x="0" y="0"/>
          <a:ext cx="0" cy="0"/>
          <a:chOff x="0" y="0"/>
          <a:chExt cx="0" cy="0"/>
        </a:xfrm>
      </p:grpSpPr>
      <p:sp>
        <p:nvSpPr>
          <p:cNvPr id="6" name="Substituent dată 5">
            <a:extLst>
              <a:ext uri="{FF2B5EF4-FFF2-40B4-BE49-F238E27FC236}">
                <a16:creationId xmlns:a16="http://schemas.microsoft.com/office/drawing/2014/main" id="{AFC8BF70-382D-79B6-0174-CB0565AD3699}"/>
              </a:ext>
            </a:extLst>
          </p:cNvPr>
          <p:cNvSpPr>
            <a:spLocks noGrp="1"/>
          </p:cNvSpPr>
          <p:nvPr>
            <p:ph type="dt" sz="half" idx="10"/>
          </p:nvPr>
        </p:nvSpPr>
        <p:spPr/>
        <p:txBody>
          <a:bodyPr rtlCol="0"/>
          <a:lstStyle/>
          <a:p>
            <a:pPr rtl="0"/>
            <a:r>
              <a:rPr lang="ro-RO" dirty="0"/>
              <a:t>12.11.2025</a:t>
            </a:r>
          </a:p>
        </p:txBody>
      </p:sp>
      <p:sp>
        <p:nvSpPr>
          <p:cNvPr id="8" name="Substituent număr diapozitiv 7">
            <a:extLst>
              <a:ext uri="{FF2B5EF4-FFF2-40B4-BE49-F238E27FC236}">
                <a16:creationId xmlns:a16="http://schemas.microsoft.com/office/drawing/2014/main" id="{9102F724-3077-28DA-9DEE-4F0F1F40C5CB}"/>
              </a:ext>
            </a:extLst>
          </p:cNvPr>
          <p:cNvSpPr>
            <a:spLocks noGrp="1"/>
          </p:cNvSpPr>
          <p:nvPr>
            <p:ph type="sldNum" sz="quarter" idx="12"/>
          </p:nvPr>
        </p:nvSpPr>
        <p:spPr/>
        <p:txBody>
          <a:bodyPr rtlCol="0"/>
          <a:lstStyle/>
          <a:p>
            <a:pPr rtl="0"/>
            <a:fld id="{8D581BC7-E183-40DB-AC97-C19EA4EB8894}" type="slidenum">
              <a:rPr lang="ro-RO" smtClean="0"/>
              <a:pPr rtl="0"/>
              <a:t>22</a:t>
            </a:fld>
            <a:endParaRPr lang="ro-RO" dirty="0"/>
          </a:p>
        </p:txBody>
      </p:sp>
      <p:sp>
        <p:nvSpPr>
          <p:cNvPr id="2" name="Substituent subsol 6">
            <a:extLst>
              <a:ext uri="{FF2B5EF4-FFF2-40B4-BE49-F238E27FC236}">
                <a16:creationId xmlns:a16="http://schemas.microsoft.com/office/drawing/2014/main" id="{0F2696B0-58A2-89B2-D7A9-DBFFD6BA06B6}"/>
              </a:ext>
            </a:extLst>
          </p:cNvPr>
          <p:cNvSpPr>
            <a:spLocks noGrp="1"/>
          </p:cNvSpPr>
          <p:nvPr>
            <p:ph type="ftr" sz="quarter" idx="11"/>
          </p:nvPr>
        </p:nvSpPr>
        <p:spPr>
          <a:xfrm>
            <a:off x="1169961" y="5878720"/>
            <a:ext cx="1894252" cy="297307"/>
          </a:xfrm>
        </p:spPr>
        <p:txBody>
          <a:bodyPr rtlCol="0"/>
          <a:lstStyle/>
          <a:p>
            <a:pPr rtl="0"/>
            <a:r>
              <a:rPr lang="ro-RO" dirty="0"/>
              <a:t>Recipiente sub presiune</a:t>
            </a:r>
          </a:p>
        </p:txBody>
      </p:sp>
      <p:sp>
        <p:nvSpPr>
          <p:cNvPr id="5" name="CasetăText 4">
            <a:extLst>
              <a:ext uri="{FF2B5EF4-FFF2-40B4-BE49-F238E27FC236}">
                <a16:creationId xmlns:a16="http://schemas.microsoft.com/office/drawing/2014/main" id="{F61E02E8-51A0-7977-ADC6-23537D748EAF}"/>
              </a:ext>
            </a:extLst>
          </p:cNvPr>
          <p:cNvSpPr txBox="1"/>
          <p:nvPr/>
        </p:nvSpPr>
        <p:spPr>
          <a:xfrm>
            <a:off x="778643" y="604950"/>
            <a:ext cx="10575157" cy="4801314"/>
          </a:xfrm>
          <a:prstGeom prst="rect">
            <a:avLst/>
          </a:prstGeom>
          <a:noFill/>
        </p:spPr>
        <p:txBody>
          <a:bodyPr wrap="square">
            <a:spAutoFit/>
          </a:bodyPr>
          <a:lstStyle/>
          <a:p>
            <a:pPr algn="just"/>
            <a:r>
              <a:rPr lang="ro-RO" b="1" dirty="0">
                <a:solidFill>
                  <a:schemeClr val="bg2"/>
                </a:solidFill>
              </a:rPr>
              <a:t>În instalațiile de încălzire și climatizare </a:t>
            </a:r>
            <a:r>
              <a:rPr lang="ro-RO" dirty="0"/>
              <a:t>sunt utilizate diverse tipuri de recipiente sub presiune, fiecare cu un rol specific în menținerea performanței și siguranței sistemului. </a:t>
            </a:r>
          </a:p>
          <a:p>
            <a:pPr algn="just"/>
            <a:endParaRPr lang="ro-RO" dirty="0"/>
          </a:p>
          <a:p>
            <a:pPr algn="just"/>
            <a:r>
              <a:rPr lang="ro-RO" b="1" dirty="0">
                <a:solidFill>
                  <a:schemeClr val="bg2"/>
                </a:solidFill>
              </a:rPr>
              <a:t>1. Vase de expansiune închise </a:t>
            </a:r>
          </a:p>
          <a:p>
            <a:pPr algn="just">
              <a:buFont typeface="Arial" panose="020B0604020202020204" pitchFamily="34" charset="0"/>
              <a:buChar char="•"/>
            </a:pPr>
            <a:r>
              <a:rPr lang="ro-RO" b="1" dirty="0"/>
              <a:t>Descriere</a:t>
            </a:r>
            <a:r>
              <a:rPr lang="ro-RO" dirty="0"/>
              <a:t>: Acest tip de recipient este utilizat pentru a compensa variațiile de volum ale fluidului (de obicei apă) dintr-un sistem închis, cauzate de schimbările de temperatură.</a:t>
            </a:r>
          </a:p>
          <a:p>
            <a:pPr algn="just">
              <a:buFont typeface="Arial" panose="020B0604020202020204" pitchFamily="34" charset="0"/>
              <a:buChar char="•"/>
            </a:pPr>
            <a:r>
              <a:rPr lang="ro-RO" b="1" dirty="0"/>
              <a:t>Utilizare</a:t>
            </a:r>
            <a:r>
              <a:rPr lang="ro-RO" dirty="0"/>
              <a:t>: Se folosește în sisteme de încălzire centrală.</a:t>
            </a:r>
          </a:p>
          <a:p>
            <a:pPr algn="just">
              <a:buFont typeface="Arial" panose="020B0604020202020204" pitchFamily="34" charset="0"/>
              <a:buChar char="•"/>
            </a:pPr>
            <a:r>
              <a:rPr lang="ro-RO" b="1" dirty="0"/>
              <a:t>Material</a:t>
            </a:r>
            <a:r>
              <a:rPr lang="ro-RO" dirty="0"/>
              <a:t>: Majoritatea vaselor de expansiune sunt fabricate din oțel și sunt echipate cu o membrană din cauciuc sau EPDM (etilen-</a:t>
            </a:r>
            <a:r>
              <a:rPr lang="ro-RO" dirty="0" err="1"/>
              <a:t>propilen</a:t>
            </a:r>
            <a:r>
              <a:rPr lang="ro-RO" dirty="0"/>
              <a:t>-</a:t>
            </a:r>
            <a:r>
              <a:rPr lang="ro-RO" dirty="0" err="1"/>
              <a:t>dien</a:t>
            </a:r>
            <a:r>
              <a:rPr lang="ro-RO" dirty="0"/>
              <a:t> monomer) pentru a separa aerul de apă.</a:t>
            </a:r>
          </a:p>
          <a:p>
            <a:pPr algn="just">
              <a:buFont typeface="Arial" panose="020B0604020202020204" pitchFamily="34" charset="0"/>
              <a:buChar char="•"/>
            </a:pPr>
            <a:endParaRPr lang="ro-RO" dirty="0"/>
          </a:p>
          <a:p>
            <a:pPr algn="just"/>
            <a:r>
              <a:rPr lang="ro-RO" b="1" dirty="0">
                <a:solidFill>
                  <a:schemeClr val="bg2"/>
                </a:solidFill>
              </a:rPr>
              <a:t>2. Vas de expansiune pentru refrigeranți</a:t>
            </a:r>
          </a:p>
          <a:p>
            <a:pPr algn="just">
              <a:buFont typeface="Arial" panose="020B0604020202020204" pitchFamily="34" charset="0"/>
              <a:buChar char="•"/>
            </a:pPr>
            <a:r>
              <a:rPr lang="ro-RO" b="1" dirty="0"/>
              <a:t>Descriere</a:t>
            </a:r>
            <a:r>
              <a:rPr lang="ro-RO" dirty="0"/>
              <a:t>: Acest recipient menține o presiune stabilă în circuitele închise ale sistemelor de refrigerare, precum pompele de căldură sau </a:t>
            </a:r>
            <a:r>
              <a:rPr lang="ro-RO" dirty="0" err="1"/>
              <a:t>chillerele</a:t>
            </a:r>
            <a:r>
              <a:rPr lang="ro-RO" dirty="0"/>
              <a:t>.</a:t>
            </a:r>
          </a:p>
          <a:p>
            <a:pPr algn="just">
              <a:buFont typeface="Arial" panose="020B0604020202020204" pitchFamily="34" charset="0"/>
              <a:buChar char="•"/>
            </a:pPr>
            <a:r>
              <a:rPr lang="ro-RO" b="1" dirty="0"/>
              <a:t>Utilizare</a:t>
            </a:r>
            <a:r>
              <a:rPr lang="ro-RO" dirty="0"/>
              <a:t>: În sistemele de climatizare și refrigerare, unde ajută la compensarea fluctuațiilor de volum cauzate de schimbările de temperatură ale refrigerantului.</a:t>
            </a:r>
          </a:p>
          <a:p>
            <a:pPr algn="just">
              <a:buFont typeface="Arial" panose="020B0604020202020204" pitchFamily="34" charset="0"/>
              <a:buChar char="•"/>
            </a:pPr>
            <a:r>
              <a:rPr lang="ro-RO" b="1" dirty="0"/>
              <a:t>Material</a:t>
            </a:r>
            <a:r>
              <a:rPr lang="ro-RO" dirty="0"/>
              <a:t>: Oțel inoxidabil pentru a rezista la acțiunea refrigeranților și pentru a preveni coroziunea.</a:t>
            </a:r>
          </a:p>
          <a:p>
            <a:pPr>
              <a:buFont typeface="Arial" panose="020B0604020202020204" pitchFamily="34" charset="0"/>
              <a:buChar char="•"/>
            </a:pPr>
            <a:endParaRPr lang="ro-RO" dirty="0"/>
          </a:p>
        </p:txBody>
      </p:sp>
    </p:spTree>
    <p:extLst>
      <p:ext uri="{BB962C8B-B14F-4D97-AF65-F5344CB8AC3E}">
        <p14:creationId xmlns:p14="http://schemas.microsoft.com/office/powerpoint/2010/main" val="783650260"/>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CDF2BC-18C9-8BDA-93F3-2442DBEE78C7}"/>
            </a:ext>
          </a:extLst>
        </p:cNvPr>
        <p:cNvGrpSpPr/>
        <p:nvPr/>
      </p:nvGrpSpPr>
      <p:grpSpPr>
        <a:xfrm>
          <a:off x="0" y="0"/>
          <a:ext cx="0" cy="0"/>
          <a:chOff x="0" y="0"/>
          <a:chExt cx="0" cy="0"/>
        </a:xfrm>
      </p:grpSpPr>
      <p:sp>
        <p:nvSpPr>
          <p:cNvPr id="6" name="Substituent dată 5">
            <a:extLst>
              <a:ext uri="{FF2B5EF4-FFF2-40B4-BE49-F238E27FC236}">
                <a16:creationId xmlns:a16="http://schemas.microsoft.com/office/drawing/2014/main" id="{17BFB8FF-A638-82D0-E4A2-A84CACA2EE96}"/>
              </a:ext>
            </a:extLst>
          </p:cNvPr>
          <p:cNvSpPr>
            <a:spLocks noGrp="1"/>
          </p:cNvSpPr>
          <p:nvPr>
            <p:ph type="dt" sz="half" idx="10"/>
          </p:nvPr>
        </p:nvSpPr>
        <p:spPr/>
        <p:txBody>
          <a:bodyPr rtlCol="0"/>
          <a:lstStyle/>
          <a:p>
            <a:pPr rtl="0"/>
            <a:r>
              <a:rPr lang="ro-RO" dirty="0"/>
              <a:t>12.11.2025</a:t>
            </a:r>
          </a:p>
        </p:txBody>
      </p:sp>
      <p:sp>
        <p:nvSpPr>
          <p:cNvPr id="8" name="Substituent număr diapozitiv 7">
            <a:extLst>
              <a:ext uri="{FF2B5EF4-FFF2-40B4-BE49-F238E27FC236}">
                <a16:creationId xmlns:a16="http://schemas.microsoft.com/office/drawing/2014/main" id="{1039D6FF-1B97-7EE4-DACF-BEDB3D55D59F}"/>
              </a:ext>
            </a:extLst>
          </p:cNvPr>
          <p:cNvSpPr>
            <a:spLocks noGrp="1"/>
          </p:cNvSpPr>
          <p:nvPr>
            <p:ph type="sldNum" sz="quarter" idx="12"/>
          </p:nvPr>
        </p:nvSpPr>
        <p:spPr/>
        <p:txBody>
          <a:bodyPr rtlCol="0"/>
          <a:lstStyle/>
          <a:p>
            <a:pPr rtl="0"/>
            <a:fld id="{8D581BC7-E183-40DB-AC97-C19EA4EB8894}" type="slidenum">
              <a:rPr lang="ro-RO" smtClean="0"/>
              <a:pPr rtl="0"/>
              <a:t>23</a:t>
            </a:fld>
            <a:endParaRPr lang="ro-RO" dirty="0"/>
          </a:p>
        </p:txBody>
      </p:sp>
      <p:sp>
        <p:nvSpPr>
          <p:cNvPr id="2" name="Substituent subsol 6">
            <a:extLst>
              <a:ext uri="{FF2B5EF4-FFF2-40B4-BE49-F238E27FC236}">
                <a16:creationId xmlns:a16="http://schemas.microsoft.com/office/drawing/2014/main" id="{9312D3FE-EC68-F316-52A7-E8547010F131}"/>
              </a:ext>
            </a:extLst>
          </p:cNvPr>
          <p:cNvSpPr>
            <a:spLocks noGrp="1"/>
          </p:cNvSpPr>
          <p:nvPr>
            <p:ph type="ftr" sz="quarter" idx="11"/>
          </p:nvPr>
        </p:nvSpPr>
        <p:spPr>
          <a:xfrm>
            <a:off x="1169961" y="5878720"/>
            <a:ext cx="1894252" cy="297307"/>
          </a:xfrm>
        </p:spPr>
        <p:txBody>
          <a:bodyPr rtlCol="0"/>
          <a:lstStyle/>
          <a:p>
            <a:pPr rtl="0"/>
            <a:r>
              <a:rPr lang="ro-RO" dirty="0"/>
              <a:t>Recipiente sub presiune</a:t>
            </a:r>
          </a:p>
        </p:txBody>
      </p:sp>
      <p:pic>
        <p:nvPicPr>
          <p:cNvPr id="4" name="Imagine 3">
            <a:extLst>
              <a:ext uri="{FF2B5EF4-FFF2-40B4-BE49-F238E27FC236}">
                <a16:creationId xmlns:a16="http://schemas.microsoft.com/office/drawing/2014/main" id="{47D2929A-0734-E14F-25F8-1E1012263F7D}"/>
              </a:ext>
            </a:extLst>
          </p:cNvPr>
          <p:cNvPicPr>
            <a:picLocks noChangeAspect="1"/>
          </p:cNvPicPr>
          <p:nvPr/>
        </p:nvPicPr>
        <p:blipFill>
          <a:blip r:embed="rId3"/>
          <a:stretch>
            <a:fillRect/>
          </a:stretch>
        </p:blipFill>
        <p:spPr>
          <a:xfrm>
            <a:off x="1133134" y="426027"/>
            <a:ext cx="3020576" cy="453338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9" name="CasetăText 8">
            <a:extLst>
              <a:ext uri="{FF2B5EF4-FFF2-40B4-BE49-F238E27FC236}">
                <a16:creationId xmlns:a16="http://schemas.microsoft.com/office/drawing/2014/main" id="{6785A7D9-C07A-FF12-9650-0F6EEBE35BFA}"/>
              </a:ext>
            </a:extLst>
          </p:cNvPr>
          <p:cNvSpPr txBox="1"/>
          <p:nvPr/>
        </p:nvSpPr>
        <p:spPr>
          <a:xfrm>
            <a:off x="4923957" y="426027"/>
            <a:ext cx="6525498" cy="4801314"/>
          </a:xfrm>
          <a:prstGeom prst="rect">
            <a:avLst/>
          </a:prstGeom>
          <a:noFill/>
        </p:spPr>
        <p:txBody>
          <a:bodyPr wrap="square">
            <a:spAutoFit/>
          </a:bodyPr>
          <a:lstStyle/>
          <a:p>
            <a:pPr algn="just"/>
            <a:r>
              <a:rPr lang="ro-RO" b="1" i="0" u="sng" dirty="0">
                <a:solidFill>
                  <a:schemeClr val="bg2"/>
                </a:solidFill>
                <a:effectLst/>
              </a:rPr>
              <a:t>Principiul de funcționare al vasului de expansiune</a:t>
            </a:r>
          </a:p>
          <a:p>
            <a:pPr algn="just"/>
            <a:r>
              <a:rPr lang="ro-RO" b="0" i="0" dirty="0">
                <a:effectLst/>
              </a:rPr>
              <a:t>Vasul de expansiune de regula intra in funcțiune atunci când apa din instalația de încălzire își mărește volumul. </a:t>
            </a:r>
          </a:p>
          <a:p>
            <a:pPr algn="just"/>
            <a:r>
              <a:rPr lang="ro-RO" dirty="0">
                <a:solidFill>
                  <a:schemeClr val="bg2"/>
                </a:solidFill>
              </a:rPr>
              <a:t>A</a:t>
            </a:r>
            <a:r>
              <a:rPr lang="ro-RO" b="0" i="0" dirty="0">
                <a:solidFill>
                  <a:schemeClr val="bg2"/>
                </a:solidFill>
                <a:effectLst/>
              </a:rPr>
              <a:t>tunci când temperatura apei creste, lichidul își mărește volumul, iar cantitatea formata in exces este direcționată către vasul de expansiune.</a:t>
            </a:r>
            <a:r>
              <a:rPr lang="ro-RO" b="0" i="0" dirty="0">
                <a:effectLst/>
              </a:rPr>
              <a:t> Intervenția diafragmei se face prin </a:t>
            </a:r>
            <a:r>
              <a:rPr lang="ro-RO" b="0" i="0" dirty="0">
                <a:solidFill>
                  <a:schemeClr val="bg2"/>
                </a:solidFill>
                <a:effectLst/>
              </a:rPr>
              <a:t>împingerea aerului, pentru ca volumul apei sa poată fi majorat.</a:t>
            </a:r>
            <a:r>
              <a:rPr lang="ro-RO" b="0" i="0" dirty="0">
                <a:effectLst/>
              </a:rPr>
              <a:t> Odată ce va scădea temperatura apei, presiunea si volumul acesteia scad, iar diafragma revine in poziția aflata inițial.</a:t>
            </a:r>
          </a:p>
          <a:p>
            <a:pPr algn="just"/>
            <a:endParaRPr lang="ro-RO" b="0" i="0" dirty="0">
              <a:solidFill>
                <a:schemeClr val="bg2"/>
              </a:solidFill>
              <a:effectLst/>
            </a:endParaRPr>
          </a:p>
          <a:p>
            <a:pPr algn="just"/>
            <a:r>
              <a:rPr lang="ro-RO" b="1" dirty="0">
                <a:solidFill>
                  <a:schemeClr val="bg2"/>
                </a:solidFill>
              </a:rPr>
              <a:t>Date tehnice:</a:t>
            </a:r>
            <a:endParaRPr lang="ro-RO" b="1" i="0" dirty="0">
              <a:solidFill>
                <a:schemeClr val="bg2"/>
              </a:solidFill>
              <a:effectLst/>
            </a:endParaRPr>
          </a:p>
          <a:p>
            <a:pPr algn="l"/>
            <a:r>
              <a:rPr lang="ro-RO" b="0" i="0" dirty="0">
                <a:solidFill>
                  <a:schemeClr val="bg2"/>
                </a:solidFill>
                <a:effectLst/>
              </a:rPr>
              <a:t>• Volum – 300 Litri</a:t>
            </a:r>
          </a:p>
          <a:p>
            <a:pPr algn="l"/>
            <a:r>
              <a:rPr lang="ro-RO" b="0" i="0" dirty="0">
                <a:solidFill>
                  <a:schemeClr val="bg2"/>
                </a:solidFill>
                <a:effectLst/>
              </a:rPr>
              <a:t>• Presiune de lucru – 1.5-2 bar</a:t>
            </a:r>
          </a:p>
          <a:p>
            <a:pPr algn="l"/>
            <a:r>
              <a:rPr lang="ro-RO" b="0" i="0" dirty="0">
                <a:solidFill>
                  <a:schemeClr val="bg2"/>
                </a:solidFill>
                <a:effectLst/>
              </a:rPr>
              <a:t>• Presiune maxima – 10 bar</a:t>
            </a:r>
          </a:p>
          <a:p>
            <a:pPr algn="l"/>
            <a:r>
              <a:rPr lang="ro-RO" b="0" i="0" dirty="0">
                <a:solidFill>
                  <a:schemeClr val="bg2"/>
                </a:solidFill>
                <a:effectLst/>
              </a:rPr>
              <a:t>• Manometru - 10 bar</a:t>
            </a:r>
          </a:p>
          <a:p>
            <a:pPr algn="l"/>
            <a:r>
              <a:rPr lang="ro-RO" b="0" i="0" dirty="0">
                <a:solidFill>
                  <a:schemeClr val="bg2"/>
                </a:solidFill>
                <a:effectLst/>
              </a:rPr>
              <a:t>• Tip Membrana – EPDM</a:t>
            </a:r>
          </a:p>
          <a:p>
            <a:pPr algn="l"/>
            <a:r>
              <a:rPr lang="ro-RO" b="0" i="0" dirty="0">
                <a:solidFill>
                  <a:schemeClr val="bg2"/>
                </a:solidFill>
                <a:effectLst/>
              </a:rPr>
              <a:t>• Temperatura maxima - +100 °C</a:t>
            </a:r>
          </a:p>
        </p:txBody>
      </p:sp>
      <p:sp>
        <p:nvSpPr>
          <p:cNvPr id="10" name="CasetăText 9">
            <a:extLst>
              <a:ext uri="{FF2B5EF4-FFF2-40B4-BE49-F238E27FC236}">
                <a16:creationId xmlns:a16="http://schemas.microsoft.com/office/drawing/2014/main" id="{4A8CEFE6-11C7-7A7B-5FB2-92D57E1B3D61}"/>
              </a:ext>
            </a:extLst>
          </p:cNvPr>
          <p:cNvSpPr txBox="1"/>
          <p:nvPr/>
        </p:nvSpPr>
        <p:spPr>
          <a:xfrm>
            <a:off x="1057814" y="5095431"/>
            <a:ext cx="3171217" cy="646331"/>
          </a:xfrm>
          <a:prstGeom prst="rect">
            <a:avLst/>
          </a:prstGeom>
          <a:noFill/>
        </p:spPr>
        <p:txBody>
          <a:bodyPr wrap="square">
            <a:spAutoFit/>
          </a:bodyPr>
          <a:lstStyle/>
          <a:p>
            <a:pPr algn="ctr"/>
            <a:r>
              <a:rPr lang="ro-RO" b="1" dirty="0">
                <a:solidFill>
                  <a:schemeClr val="bg2"/>
                </a:solidFill>
                <a:ea typeface="Calibri" panose="020F0502020204030204" pitchFamily="34" charset="0"/>
                <a:cs typeface="Calibri" panose="020F0502020204030204" pitchFamily="34" charset="0"/>
              </a:rPr>
              <a:t>Fig. 7 </a:t>
            </a:r>
            <a:r>
              <a:rPr lang="ro-RO" dirty="0">
                <a:solidFill>
                  <a:schemeClr val="bg2"/>
                </a:solidFill>
                <a:latin typeface="Calibri" panose="020F0502020204030204" pitchFamily="34" charset="0"/>
                <a:ea typeface="Calibri" panose="020F0502020204030204" pitchFamily="34" charset="0"/>
                <a:cs typeface="Calibri" panose="020F0502020204030204" pitchFamily="34" charset="0"/>
              </a:rPr>
              <a:t>Vas de expansiune închis </a:t>
            </a:r>
            <a:r>
              <a:rPr lang="ro-RO" b="1" dirty="0">
                <a:solidFill>
                  <a:schemeClr val="bg2"/>
                </a:solidFill>
                <a:ea typeface="Calibri" panose="020F0502020204030204" pitchFamily="34" charset="0"/>
                <a:cs typeface="Calibri" panose="020F0502020204030204" pitchFamily="34" charset="0"/>
              </a:rPr>
              <a:t>[</a:t>
            </a:r>
            <a:r>
              <a:rPr lang="ro-RO" b="1" dirty="0">
                <a:solidFill>
                  <a:schemeClr val="bg2"/>
                </a:solidFill>
                <a:ea typeface="Calibri" panose="020F0502020204030204" pitchFamily="34" charset="0"/>
                <a:cs typeface="Calibri" panose="020F0502020204030204" pitchFamily="34" charset="0"/>
                <a:hlinkClick r:id="rId4"/>
              </a:rPr>
              <a:t>fornello.ro</a:t>
            </a:r>
            <a:r>
              <a:rPr lang="ro-RO" b="1" dirty="0">
                <a:solidFill>
                  <a:schemeClr val="bg2"/>
                </a:solidFill>
                <a:ea typeface="Calibri" panose="020F0502020204030204" pitchFamily="34" charset="0"/>
                <a:cs typeface="Calibri" panose="020F0502020204030204" pitchFamily="34" charset="0"/>
              </a:rPr>
              <a:t>]</a:t>
            </a:r>
            <a:r>
              <a:rPr lang="ro-RO" dirty="0">
                <a:solidFill>
                  <a:schemeClr val="bg2"/>
                </a:solidFill>
                <a:ea typeface="Calibri" panose="020F0502020204030204" pitchFamily="34" charset="0"/>
                <a:cs typeface="Calibri" panose="020F0502020204030204" pitchFamily="34" charset="0"/>
                <a:hlinkClick r:id="rId5">
                  <a:extLst>
                    <a:ext uri="{A12FA001-AC4F-418D-AE19-62706E023703}">
                      <ahyp:hlinkClr xmlns:ahyp="http://schemas.microsoft.com/office/drawing/2018/hyperlinkcolor" val="tx"/>
                    </a:ext>
                  </a:extLst>
                </a:hlinkClick>
              </a:rPr>
              <a:t> </a:t>
            </a:r>
            <a:endParaRPr lang="ro-RO" dirty="0">
              <a:solidFill>
                <a:schemeClr val="bg2"/>
              </a:solidFill>
            </a:endParaRPr>
          </a:p>
        </p:txBody>
      </p:sp>
    </p:spTree>
    <p:extLst>
      <p:ext uri="{BB962C8B-B14F-4D97-AF65-F5344CB8AC3E}">
        <p14:creationId xmlns:p14="http://schemas.microsoft.com/office/powerpoint/2010/main" val="2893073671"/>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A42378-0737-D0CA-45A6-8D28570E9BE8}"/>
            </a:ext>
          </a:extLst>
        </p:cNvPr>
        <p:cNvGrpSpPr/>
        <p:nvPr/>
      </p:nvGrpSpPr>
      <p:grpSpPr>
        <a:xfrm>
          <a:off x="0" y="0"/>
          <a:ext cx="0" cy="0"/>
          <a:chOff x="0" y="0"/>
          <a:chExt cx="0" cy="0"/>
        </a:xfrm>
      </p:grpSpPr>
      <p:sp>
        <p:nvSpPr>
          <p:cNvPr id="6" name="Substituent dată 5">
            <a:extLst>
              <a:ext uri="{FF2B5EF4-FFF2-40B4-BE49-F238E27FC236}">
                <a16:creationId xmlns:a16="http://schemas.microsoft.com/office/drawing/2014/main" id="{1A16F26D-85D7-D8A7-D619-AA53AE4D9804}"/>
              </a:ext>
            </a:extLst>
          </p:cNvPr>
          <p:cNvSpPr>
            <a:spLocks noGrp="1"/>
          </p:cNvSpPr>
          <p:nvPr>
            <p:ph type="dt" sz="half" idx="10"/>
          </p:nvPr>
        </p:nvSpPr>
        <p:spPr/>
        <p:txBody>
          <a:bodyPr rtlCol="0"/>
          <a:lstStyle/>
          <a:p>
            <a:pPr rtl="0"/>
            <a:r>
              <a:rPr lang="ro-RO" dirty="0"/>
              <a:t>12.11.2025</a:t>
            </a:r>
          </a:p>
        </p:txBody>
      </p:sp>
      <p:sp>
        <p:nvSpPr>
          <p:cNvPr id="8" name="Substituent număr diapozitiv 7">
            <a:extLst>
              <a:ext uri="{FF2B5EF4-FFF2-40B4-BE49-F238E27FC236}">
                <a16:creationId xmlns:a16="http://schemas.microsoft.com/office/drawing/2014/main" id="{967AA3CB-A92F-29CA-68EF-3992B0E13115}"/>
              </a:ext>
            </a:extLst>
          </p:cNvPr>
          <p:cNvSpPr>
            <a:spLocks noGrp="1"/>
          </p:cNvSpPr>
          <p:nvPr>
            <p:ph type="sldNum" sz="quarter" idx="12"/>
          </p:nvPr>
        </p:nvSpPr>
        <p:spPr/>
        <p:txBody>
          <a:bodyPr rtlCol="0"/>
          <a:lstStyle/>
          <a:p>
            <a:pPr rtl="0"/>
            <a:fld id="{8D581BC7-E183-40DB-AC97-C19EA4EB8894}" type="slidenum">
              <a:rPr lang="ro-RO" smtClean="0"/>
              <a:pPr rtl="0"/>
              <a:t>24</a:t>
            </a:fld>
            <a:endParaRPr lang="ro-RO" dirty="0"/>
          </a:p>
        </p:txBody>
      </p:sp>
      <p:sp>
        <p:nvSpPr>
          <p:cNvPr id="2" name="Substituent subsol 6">
            <a:extLst>
              <a:ext uri="{FF2B5EF4-FFF2-40B4-BE49-F238E27FC236}">
                <a16:creationId xmlns:a16="http://schemas.microsoft.com/office/drawing/2014/main" id="{5AFB1DB7-DEBD-3110-EE7D-BE4F9744870E}"/>
              </a:ext>
            </a:extLst>
          </p:cNvPr>
          <p:cNvSpPr>
            <a:spLocks noGrp="1"/>
          </p:cNvSpPr>
          <p:nvPr>
            <p:ph type="ftr" sz="quarter" idx="11"/>
          </p:nvPr>
        </p:nvSpPr>
        <p:spPr>
          <a:xfrm>
            <a:off x="1169961" y="5878720"/>
            <a:ext cx="1894252" cy="297307"/>
          </a:xfrm>
        </p:spPr>
        <p:txBody>
          <a:bodyPr rtlCol="0"/>
          <a:lstStyle/>
          <a:p>
            <a:pPr rtl="0"/>
            <a:r>
              <a:rPr lang="ro-RO" dirty="0"/>
              <a:t>Recipiente sub presiune</a:t>
            </a:r>
          </a:p>
        </p:txBody>
      </p:sp>
      <p:pic>
        <p:nvPicPr>
          <p:cNvPr id="3" name="Media online 2" title="Expansion tank for heating systems">
            <a:hlinkClick r:id="" action="ppaction://media"/>
            <a:extLst>
              <a:ext uri="{FF2B5EF4-FFF2-40B4-BE49-F238E27FC236}">
                <a16:creationId xmlns:a16="http://schemas.microsoft.com/office/drawing/2014/main" id="{8ECC5E3F-02A7-338C-3F40-771B116D45BB}"/>
              </a:ext>
            </a:extLst>
          </p:cNvPr>
          <p:cNvPicPr>
            <a:picLocks noRot="1" noChangeAspect="1"/>
          </p:cNvPicPr>
          <p:nvPr>
            <a:videoFile r:link="rId1"/>
          </p:nvPr>
        </p:nvPicPr>
        <p:blipFill>
          <a:blip r:embed="rId5"/>
          <a:stretch>
            <a:fillRect/>
          </a:stretch>
        </p:blipFill>
        <p:spPr>
          <a:xfrm>
            <a:off x="673751" y="452083"/>
            <a:ext cx="2594841" cy="4596028"/>
          </a:xfrm>
          <a:prstGeom prst="rect">
            <a:avLst/>
          </a:prstGeom>
        </p:spPr>
      </p:pic>
      <p:sp>
        <p:nvSpPr>
          <p:cNvPr id="5" name="CasetăText 4">
            <a:extLst>
              <a:ext uri="{FF2B5EF4-FFF2-40B4-BE49-F238E27FC236}">
                <a16:creationId xmlns:a16="http://schemas.microsoft.com/office/drawing/2014/main" id="{A0D15F46-A4BF-985A-B56C-34921A575203}"/>
              </a:ext>
            </a:extLst>
          </p:cNvPr>
          <p:cNvSpPr txBox="1"/>
          <p:nvPr/>
        </p:nvSpPr>
        <p:spPr>
          <a:xfrm>
            <a:off x="534337" y="5137440"/>
            <a:ext cx="2873667" cy="646331"/>
          </a:xfrm>
          <a:prstGeom prst="rect">
            <a:avLst/>
          </a:prstGeom>
          <a:noFill/>
        </p:spPr>
        <p:txBody>
          <a:bodyPr wrap="square">
            <a:spAutoFit/>
          </a:bodyPr>
          <a:lstStyle/>
          <a:p>
            <a:pPr algn="ctr"/>
            <a:r>
              <a:rPr lang="ro-RO" b="1" dirty="0">
                <a:solidFill>
                  <a:schemeClr val="bg2"/>
                </a:solidFill>
                <a:ea typeface="Calibri" panose="020F0502020204030204" pitchFamily="34" charset="0"/>
                <a:cs typeface="Calibri" panose="020F0502020204030204" pitchFamily="34" charset="0"/>
              </a:rPr>
              <a:t>Video 7  Vedere in secțiune a VEÎ [</a:t>
            </a:r>
            <a:r>
              <a:rPr lang="ro-RO" b="1" dirty="0">
                <a:solidFill>
                  <a:schemeClr val="bg2"/>
                </a:solidFill>
                <a:ea typeface="Calibri" panose="020F0502020204030204" pitchFamily="34" charset="0"/>
                <a:cs typeface="Calibri" panose="020F0502020204030204" pitchFamily="34" charset="0"/>
                <a:hlinkClick r:id="rId6"/>
              </a:rPr>
              <a:t>www.youtube.com</a:t>
            </a:r>
            <a:r>
              <a:rPr lang="en-US" b="1" dirty="0">
                <a:solidFill>
                  <a:schemeClr val="bg2"/>
                </a:solidFill>
                <a:ea typeface="Calibri" panose="020F0502020204030204" pitchFamily="34" charset="0"/>
                <a:cs typeface="Calibri" panose="020F0502020204030204" pitchFamily="34" charset="0"/>
              </a:rPr>
              <a:t>]</a:t>
            </a:r>
            <a:endParaRPr lang="ro-RO" dirty="0">
              <a:solidFill>
                <a:schemeClr val="bg2"/>
              </a:solidFill>
            </a:endParaRPr>
          </a:p>
        </p:txBody>
      </p:sp>
      <p:pic>
        <p:nvPicPr>
          <p:cNvPr id="7" name="Media online 6" title="The sound of a broken expansion vessel">
            <a:hlinkClick r:id="" action="ppaction://media"/>
            <a:extLst>
              <a:ext uri="{FF2B5EF4-FFF2-40B4-BE49-F238E27FC236}">
                <a16:creationId xmlns:a16="http://schemas.microsoft.com/office/drawing/2014/main" id="{CAA54890-2AC0-40C6-6F05-F36A039FA505}"/>
              </a:ext>
            </a:extLst>
          </p:cNvPr>
          <p:cNvPicPr>
            <a:picLocks noRot="1" noChangeAspect="1"/>
          </p:cNvPicPr>
          <p:nvPr>
            <a:videoFile r:link="rId2"/>
          </p:nvPr>
        </p:nvPicPr>
        <p:blipFill>
          <a:blip r:embed="rId7"/>
          <a:stretch>
            <a:fillRect/>
          </a:stretch>
        </p:blipFill>
        <p:spPr>
          <a:xfrm>
            <a:off x="3674563" y="452083"/>
            <a:ext cx="8137613" cy="4594157"/>
          </a:xfrm>
          <a:prstGeom prst="rect">
            <a:avLst/>
          </a:prstGeom>
        </p:spPr>
      </p:pic>
      <p:sp>
        <p:nvSpPr>
          <p:cNvPr id="11" name="CasetăText 10">
            <a:extLst>
              <a:ext uri="{FF2B5EF4-FFF2-40B4-BE49-F238E27FC236}">
                <a16:creationId xmlns:a16="http://schemas.microsoft.com/office/drawing/2014/main" id="{97212EC8-3397-6467-9834-8D7AD14D57B2}"/>
              </a:ext>
            </a:extLst>
          </p:cNvPr>
          <p:cNvSpPr txBox="1"/>
          <p:nvPr/>
        </p:nvSpPr>
        <p:spPr>
          <a:xfrm>
            <a:off x="5637175" y="5137441"/>
            <a:ext cx="4212388" cy="646331"/>
          </a:xfrm>
          <a:prstGeom prst="rect">
            <a:avLst/>
          </a:prstGeom>
          <a:noFill/>
        </p:spPr>
        <p:txBody>
          <a:bodyPr wrap="square">
            <a:spAutoFit/>
          </a:bodyPr>
          <a:lstStyle/>
          <a:p>
            <a:pPr algn="ctr"/>
            <a:r>
              <a:rPr lang="ro-RO" b="1" dirty="0">
                <a:solidFill>
                  <a:schemeClr val="bg2"/>
                </a:solidFill>
                <a:ea typeface="Calibri" panose="020F0502020204030204" pitchFamily="34" charset="0"/>
                <a:cs typeface="Calibri" panose="020F0502020204030204" pitchFamily="34" charset="0"/>
              </a:rPr>
              <a:t>Video 8  Diagnosticarea unui defect al VEÎ [</a:t>
            </a:r>
            <a:r>
              <a:rPr lang="ro-RO" b="1" dirty="0">
                <a:solidFill>
                  <a:schemeClr val="bg2"/>
                </a:solidFill>
                <a:ea typeface="Calibri" panose="020F0502020204030204" pitchFamily="34" charset="0"/>
                <a:cs typeface="Calibri" panose="020F0502020204030204" pitchFamily="34" charset="0"/>
                <a:hlinkClick r:id="rId6"/>
              </a:rPr>
              <a:t>www.youtube.com</a:t>
            </a:r>
            <a:r>
              <a:rPr lang="en-US" b="1" dirty="0">
                <a:solidFill>
                  <a:schemeClr val="bg2"/>
                </a:solidFill>
                <a:ea typeface="Calibri" panose="020F0502020204030204" pitchFamily="34" charset="0"/>
                <a:cs typeface="Calibri" panose="020F0502020204030204" pitchFamily="34" charset="0"/>
              </a:rPr>
              <a:t>]</a:t>
            </a:r>
            <a:endParaRPr lang="ro-RO" dirty="0">
              <a:solidFill>
                <a:schemeClr val="bg2"/>
              </a:solidFill>
            </a:endParaRPr>
          </a:p>
        </p:txBody>
      </p:sp>
    </p:spTree>
    <p:extLst>
      <p:ext uri="{BB962C8B-B14F-4D97-AF65-F5344CB8AC3E}">
        <p14:creationId xmlns:p14="http://schemas.microsoft.com/office/powerpoint/2010/main" val="127807178"/>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3"/>
                </p:tgtEl>
              </p:cMediaNode>
            </p:video>
            <p:seq concurrent="1" nextAc="seek">
              <p:cTn id="12" restart="whenNotActive" fill="hold" evtFilter="cancelBubble" nodeType="interactiveSeq">
                <p:stCondLst>
                  <p:cond evt="onClick" delay="0">
                    <p:tgtEl>
                      <p:spTgt spid="3"/>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3"/>
                                        </p:tgtEl>
                                      </p:cBhvr>
                                    </p:cmd>
                                  </p:childTnLst>
                                </p:cTn>
                              </p:par>
                            </p:childTnLst>
                          </p:cTn>
                        </p:par>
                      </p:childTnLst>
                    </p:cTn>
                  </p:par>
                </p:childTnLst>
              </p:cTn>
              <p:nextCondLst>
                <p:cond evt="onClick" delay="0">
                  <p:tgtEl>
                    <p:spTgt spid="3"/>
                  </p:tgtEl>
                </p:cond>
              </p:nextCondLst>
            </p:seq>
            <p:video>
              <p:cMediaNode vol="80000">
                <p:cTn id="17" fill="hold" display="0">
                  <p:stCondLst>
                    <p:cond delay="indefinite"/>
                  </p:stCondLst>
                </p:cTn>
                <p:tgtEl>
                  <p:spTgt spid="7"/>
                </p:tgtEl>
              </p:cMediaNode>
            </p:video>
            <p:seq concurrent="1" nextAc="seek">
              <p:cTn id="18" restart="whenNotActive" fill="hold" evtFilter="cancelBubble" nodeType="interactiveSeq">
                <p:stCondLst>
                  <p:cond evt="onClick" delay="0">
                    <p:tgtEl>
                      <p:spTgt spid="7"/>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32C0D0-AD3A-EBE3-35A6-34A2BE51407E}"/>
            </a:ext>
          </a:extLst>
        </p:cNvPr>
        <p:cNvGrpSpPr/>
        <p:nvPr/>
      </p:nvGrpSpPr>
      <p:grpSpPr>
        <a:xfrm>
          <a:off x="0" y="0"/>
          <a:ext cx="0" cy="0"/>
          <a:chOff x="0" y="0"/>
          <a:chExt cx="0" cy="0"/>
        </a:xfrm>
      </p:grpSpPr>
      <p:sp>
        <p:nvSpPr>
          <p:cNvPr id="6" name="Substituent dată 5">
            <a:extLst>
              <a:ext uri="{FF2B5EF4-FFF2-40B4-BE49-F238E27FC236}">
                <a16:creationId xmlns:a16="http://schemas.microsoft.com/office/drawing/2014/main" id="{DDD7159C-C26B-25BE-AE38-F64D138F300A}"/>
              </a:ext>
            </a:extLst>
          </p:cNvPr>
          <p:cNvSpPr>
            <a:spLocks noGrp="1"/>
          </p:cNvSpPr>
          <p:nvPr>
            <p:ph type="dt" sz="half" idx="10"/>
          </p:nvPr>
        </p:nvSpPr>
        <p:spPr/>
        <p:txBody>
          <a:bodyPr rtlCol="0"/>
          <a:lstStyle/>
          <a:p>
            <a:pPr rtl="0"/>
            <a:r>
              <a:rPr lang="ro-RO" dirty="0"/>
              <a:t>12.11.2025</a:t>
            </a:r>
          </a:p>
        </p:txBody>
      </p:sp>
      <p:sp>
        <p:nvSpPr>
          <p:cNvPr id="8" name="Substituent număr diapozitiv 7">
            <a:extLst>
              <a:ext uri="{FF2B5EF4-FFF2-40B4-BE49-F238E27FC236}">
                <a16:creationId xmlns:a16="http://schemas.microsoft.com/office/drawing/2014/main" id="{FF34EB97-54FB-3936-A21F-988DD0DF6F99}"/>
              </a:ext>
            </a:extLst>
          </p:cNvPr>
          <p:cNvSpPr>
            <a:spLocks noGrp="1"/>
          </p:cNvSpPr>
          <p:nvPr>
            <p:ph type="sldNum" sz="quarter" idx="12"/>
          </p:nvPr>
        </p:nvSpPr>
        <p:spPr/>
        <p:txBody>
          <a:bodyPr rtlCol="0"/>
          <a:lstStyle/>
          <a:p>
            <a:pPr rtl="0"/>
            <a:fld id="{8D581BC7-E183-40DB-AC97-C19EA4EB8894}" type="slidenum">
              <a:rPr lang="ro-RO" smtClean="0"/>
              <a:pPr rtl="0"/>
              <a:t>25</a:t>
            </a:fld>
            <a:endParaRPr lang="ro-RO" dirty="0"/>
          </a:p>
        </p:txBody>
      </p:sp>
      <p:sp>
        <p:nvSpPr>
          <p:cNvPr id="2" name="Substituent subsol 6">
            <a:extLst>
              <a:ext uri="{FF2B5EF4-FFF2-40B4-BE49-F238E27FC236}">
                <a16:creationId xmlns:a16="http://schemas.microsoft.com/office/drawing/2014/main" id="{13A08A46-DC6D-7B2D-532C-F45243E3809C}"/>
              </a:ext>
            </a:extLst>
          </p:cNvPr>
          <p:cNvSpPr>
            <a:spLocks noGrp="1"/>
          </p:cNvSpPr>
          <p:nvPr>
            <p:ph type="ftr" sz="quarter" idx="11"/>
          </p:nvPr>
        </p:nvSpPr>
        <p:spPr>
          <a:xfrm>
            <a:off x="1169961" y="5878720"/>
            <a:ext cx="1894252" cy="297307"/>
          </a:xfrm>
        </p:spPr>
        <p:txBody>
          <a:bodyPr rtlCol="0"/>
          <a:lstStyle/>
          <a:p>
            <a:pPr rtl="0"/>
            <a:r>
              <a:rPr lang="ro-RO" dirty="0"/>
              <a:t>Recipiente sub presiune</a:t>
            </a:r>
          </a:p>
        </p:txBody>
      </p:sp>
      <p:sp>
        <p:nvSpPr>
          <p:cNvPr id="5" name="CasetăText 4">
            <a:extLst>
              <a:ext uri="{FF2B5EF4-FFF2-40B4-BE49-F238E27FC236}">
                <a16:creationId xmlns:a16="http://schemas.microsoft.com/office/drawing/2014/main" id="{FFC8FF1B-4334-C005-249A-516B0FB1331B}"/>
              </a:ext>
            </a:extLst>
          </p:cNvPr>
          <p:cNvSpPr txBox="1"/>
          <p:nvPr/>
        </p:nvSpPr>
        <p:spPr>
          <a:xfrm>
            <a:off x="778643" y="457085"/>
            <a:ext cx="10349800" cy="461088"/>
          </a:xfrm>
          <a:prstGeom prst="rect">
            <a:avLst/>
          </a:prstGeom>
          <a:noFill/>
        </p:spPr>
        <p:txBody>
          <a:bodyPr wrap="square">
            <a:spAutoFit/>
          </a:bodyPr>
          <a:lstStyle/>
          <a:p>
            <a:pPr algn="l" rtl="0">
              <a:lnSpc>
                <a:spcPts val="3225"/>
              </a:lnSpc>
            </a:pPr>
            <a:r>
              <a:rPr lang="ro-RO" b="1" i="0" dirty="0">
                <a:solidFill>
                  <a:srgbClr val="FFFFFF"/>
                </a:solidFill>
                <a:effectLst/>
                <a:latin typeface="Ubuntu" panose="020F0502020204030204" pitchFamily="34" charset="0"/>
              </a:rPr>
              <a:t>I S C I R</a:t>
            </a:r>
          </a:p>
        </p:txBody>
      </p:sp>
      <p:sp>
        <p:nvSpPr>
          <p:cNvPr id="11" name="CasetăText 10">
            <a:extLst>
              <a:ext uri="{FF2B5EF4-FFF2-40B4-BE49-F238E27FC236}">
                <a16:creationId xmlns:a16="http://schemas.microsoft.com/office/drawing/2014/main" id="{A45AD49F-4078-94EA-3E98-80F6D6FF1E0A}"/>
              </a:ext>
            </a:extLst>
          </p:cNvPr>
          <p:cNvSpPr txBox="1"/>
          <p:nvPr/>
        </p:nvSpPr>
        <p:spPr>
          <a:xfrm>
            <a:off x="778643" y="903874"/>
            <a:ext cx="6099242" cy="369332"/>
          </a:xfrm>
          <a:prstGeom prst="rect">
            <a:avLst/>
          </a:prstGeom>
          <a:noFill/>
        </p:spPr>
        <p:txBody>
          <a:bodyPr wrap="square">
            <a:spAutoFit/>
          </a:bodyPr>
          <a:lstStyle/>
          <a:p>
            <a:r>
              <a:rPr lang="ro-RO" dirty="0"/>
              <a:t>https://iscir.ro/</a:t>
            </a:r>
          </a:p>
        </p:txBody>
      </p:sp>
      <p:sp>
        <p:nvSpPr>
          <p:cNvPr id="13" name="CasetăText 12">
            <a:extLst>
              <a:ext uri="{FF2B5EF4-FFF2-40B4-BE49-F238E27FC236}">
                <a16:creationId xmlns:a16="http://schemas.microsoft.com/office/drawing/2014/main" id="{E1905458-E34E-7FC8-1F4D-D52C441BBC2E}"/>
              </a:ext>
            </a:extLst>
          </p:cNvPr>
          <p:cNvSpPr txBox="1"/>
          <p:nvPr/>
        </p:nvSpPr>
        <p:spPr>
          <a:xfrm>
            <a:off x="778642" y="1455881"/>
            <a:ext cx="10575158" cy="2308324"/>
          </a:xfrm>
          <a:prstGeom prst="rect">
            <a:avLst/>
          </a:prstGeom>
          <a:noFill/>
        </p:spPr>
        <p:txBody>
          <a:bodyPr wrap="square">
            <a:spAutoFit/>
          </a:bodyPr>
          <a:lstStyle/>
          <a:p>
            <a:pPr algn="just" rtl="0"/>
            <a:r>
              <a:rPr lang="ro-RO" b="1" i="0" dirty="0">
                <a:solidFill>
                  <a:schemeClr val="bg2"/>
                </a:solidFill>
                <a:effectLst/>
                <a:latin typeface="Open Sans" panose="020B0606030504020204" pitchFamily="34" charset="0"/>
              </a:rPr>
              <a:t>Inspecția de Stat pentru Controlul Cazanelor, Recipientelor sub Presiune și Instalațiilor de Ridicat</a:t>
            </a:r>
            <a:r>
              <a:rPr lang="ro-RO" b="1" i="0" dirty="0">
                <a:solidFill>
                  <a:srgbClr val="777777"/>
                </a:solidFill>
                <a:effectLst/>
                <a:latin typeface="Open Sans" panose="020B0606030504020204" pitchFamily="34" charset="0"/>
              </a:rPr>
              <a:t> – ISCIR</a:t>
            </a:r>
            <a:r>
              <a:rPr lang="ro-RO" b="0" i="0" dirty="0">
                <a:solidFill>
                  <a:srgbClr val="777777"/>
                </a:solidFill>
                <a:effectLst/>
                <a:latin typeface="Open Sans" panose="020B0606030504020204" pitchFamily="34" charset="0"/>
              </a:rPr>
              <a:t>, a fost înființată ca o organizație tehnică de stat, prin Legea nr. 491/12.02.1910 și Legea nr. 1050/04.04.1928.</a:t>
            </a:r>
          </a:p>
          <a:p>
            <a:pPr algn="just" rtl="0"/>
            <a:r>
              <a:rPr lang="ro-RO" b="0" i="0" dirty="0">
                <a:solidFill>
                  <a:srgbClr val="777777"/>
                </a:solidFill>
                <a:effectLst/>
                <a:latin typeface="Open Sans" panose="020B0606030504020204" pitchFamily="34" charset="0"/>
              </a:rPr>
              <a:t>În prezent ISCIR </a:t>
            </a:r>
            <a:r>
              <a:rPr lang="ro-RO" b="1" i="0" dirty="0">
                <a:solidFill>
                  <a:schemeClr val="bg2"/>
                </a:solidFill>
                <a:effectLst/>
                <a:latin typeface="Open Sans" panose="020B0606030504020204" pitchFamily="34" charset="0"/>
              </a:rPr>
              <a:t>este organul de specialitate al administrației centrale, responsabil în numele statului pentru asigurarea măsurilor de funcționare în condiții de siguranță a instalațiilor și echipamentelor, stabilit prin Legea nr. 64/2008 privind funcționarea în condiții de siguranță a instalațiilor sub presiune</a:t>
            </a:r>
            <a:r>
              <a:rPr lang="ro-RO" b="0" i="0" dirty="0">
                <a:solidFill>
                  <a:srgbClr val="777777"/>
                </a:solidFill>
                <a:effectLst/>
                <a:latin typeface="Open Sans" panose="020B0606030504020204" pitchFamily="34" charset="0"/>
              </a:rPr>
              <a:t>, instalațiilor de ridicat și a aparatelor consumatoare de combustibil, republicată, cu modificările și completările ulterioare.</a:t>
            </a:r>
          </a:p>
        </p:txBody>
      </p:sp>
      <p:sp>
        <p:nvSpPr>
          <p:cNvPr id="15" name="CasetăText 14">
            <a:extLst>
              <a:ext uri="{FF2B5EF4-FFF2-40B4-BE49-F238E27FC236}">
                <a16:creationId xmlns:a16="http://schemas.microsoft.com/office/drawing/2014/main" id="{E0600718-3C50-C59F-2F0D-6647347A42A8}"/>
              </a:ext>
            </a:extLst>
          </p:cNvPr>
          <p:cNvSpPr txBox="1"/>
          <p:nvPr/>
        </p:nvSpPr>
        <p:spPr>
          <a:xfrm>
            <a:off x="778643" y="3946880"/>
            <a:ext cx="6099242" cy="369332"/>
          </a:xfrm>
          <a:prstGeom prst="rect">
            <a:avLst/>
          </a:prstGeom>
          <a:noFill/>
        </p:spPr>
        <p:txBody>
          <a:bodyPr wrap="square">
            <a:spAutoFit/>
          </a:bodyPr>
          <a:lstStyle/>
          <a:p>
            <a:r>
              <a:rPr lang="ro-RO" b="1" u="sng" dirty="0"/>
              <a:t>PT C 4-2010 </a:t>
            </a:r>
            <a:r>
              <a:rPr lang="it-IT" b="1" u="sng" dirty="0"/>
              <a:t>RECIPIENTE METALICE STABILE SUB PRESIUNE</a:t>
            </a:r>
            <a:r>
              <a:rPr lang="ro-RO" b="1" u="sng" dirty="0"/>
              <a:t> </a:t>
            </a:r>
          </a:p>
        </p:txBody>
      </p:sp>
      <p:sp>
        <p:nvSpPr>
          <p:cNvPr id="17" name="CasetăText 16">
            <a:extLst>
              <a:ext uri="{FF2B5EF4-FFF2-40B4-BE49-F238E27FC236}">
                <a16:creationId xmlns:a16="http://schemas.microsoft.com/office/drawing/2014/main" id="{AF96210F-F8BC-F101-275E-0D026F066980}"/>
              </a:ext>
            </a:extLst>
          </p:cNvPr>
          <p:cNvSpPr txBox="1"/>
          <p:nvPr/>
        </p:nvSpPr>
        <p:spPr>
          <a:xfrm>
            <a:off x="778641" y="4316212"/>
            <a:ext cx="10575157" cy="923330"/>
          </a:xfrm>
          <a:prstGeom prst="rect">
            <a:avLst/>
          </a:prstGeom>
          <a:noFill/>
        </p:spPr>
        <p:txBody>
          <a:bodyPr wrap="square">
            <a:spAutoFit/>
          </a:bodyPr>
          <a:lstStyle/>
          <a:p>
            <a:pPr algn="just"/>
            <a:r>
              <a:rPr lang="ro-RO" dirty="0"/>
              <a:t>Art. 1 (1) Prezenta prescripție tehnică stabilește condițiile și cerințele tehnice pentru instalarea, autorizarea funcționării, utilizarea/exploatarea, verificarea tehnică periodică, repararea și verificarea tehnică în utilizare pentru recipientele metalice stabile sub presiune, denumite în continuare "recipiente". </a:t>
            </a:r>
          </a:p>
        </p:txBody>
      </p:sp>
    </p:spTree>
    <p:extLst>
      <p:ext uri="{BB962C8B-B14F-4D97-AF65-F5344CB8AC3E}">
        <p14:creationId xmlns:p14="http://schemas.microsoft.com/office/powerpoint/2010/main" val="2010502811"/>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stituent dată 1">
            <a:extLst>
              <a:ext uri="{FF2B5EF4-FFF2-40B4-BE49-F238E27FC236}">
                <a16:creationId xmlns:a16="http://schemas.microsoft.com/office/drawing/2014/main" id="{CD4CD6D0-1850-C948-1AF6-8D3ED7D65A6F}"/>
              </a:ext>
            </a:extLst>
          </p:cNvPr>
          <p:cNvSpPr>
            <a:spLocks noGrp="1"/>
          </p:cNvSpPr>
          <p:nvPr>
            <p:ph type="dt" sz="half" idx="10"/>
          </p:nvPr>
        </p:nvSpPr>
        <p:spPr>
          <a:xfrm>
            <a:off x="10016836" y="5878720"/>
            <a:ext cx="1336964" cy="298800"/>
          </a:xfrm>
        </p:spPr>
        <p:txBody>
          <a:bodyPr anchor="ctr">
            <a:normAutofit/>
          </a:bodyPr>
          <a:lstStyle/>
          <a:p>
            <a:pPr rtl="0">
              <a:spcAft>
                <a:spcPts val="600"/>
              </a:spcAft>
            </a:pPr>
            <a:r>
              <a:rPr lang="ro-RO" noProof="0" dirty="0"/>
              <a:t>12.11.2025</a:t>
            </a:r>
          </a:p>
        </p:txBody>
      </p:sp>
      <p:sp>
        <p:nvSpPr>
          <p:cNvPr id="4" name="Substituent număr diapozitiv 3">
            <a:extLst>
              <a:ext uri="{FF2B5EF4-FFF2-40B4-BE49-F238E27FC236}">
                <a16:creationId xmlns:a16="http://schemas.microsoft.com/office/drawing/2014/main" id="{E998B441-EC57-43B0-84EE-38C439789DC3}"/>
              </a:ext>
            </a:extLst>
          </p:cNvPr>
          <p:cNvSpPr>
            <a:spLocks noGrp="1"/>
          </p:cNvSpPr>
          <p:nvPr>
            <p:ph type="sldNum" sz="quarter" idx="12"/>
          </p:nvPr>
        </p:nvSpPr>
        <p:spPr>
          <a:xfrm>
            <a:off x="778643" y="5879656"/>
            <a:ext cx="354492" cy="297307"/>
          </a:xfrm>
        </p:spPr>
        <p:txBody>
          <a:bodyPr anchor="ctr">
            <a:normAutofit/>
          </a:bodyPr>
          <a:lstStyle/>
          <a:p>
            <a:pPr rtl="0">
              <a:spcAft>
                <a:spcPts val="600"/>
              </a:spcAft>
            </a:pPr>
            <a:fld id="{8D581BC7-E183-40DB-AC97-C19EA4EB8894}" type="slidenum">
              <a:rPr lang="ro-RO" noProof="0" smtClean="0"/>
              <a:pPr rtl="0">
                <a:spcAft>
                  <a:spcPts val="600"/>
                </a:spcAft>
              </a:pPr>
              <a:t>26</a:t>
            </a:fld>
            <a:endParaRPr lang="ro-RO" noProof="0"/>
          </a:p>
        </p:txBody>
      </p:sp>
      <p:sp>
        <p:nvSpPr>
          <p:cNvPr id="6" name="Substituent subsol 2">
            <a:extLst>
              <a:ext uri="{FF2B5EF4-FFF2-40B4-BE49-F238E27FC236}">
                <a16:creationId xmlns:a16="http://schemas.microsoft.com/office/drawing/2014/main" id="{0E47F5F2-E27D-EF6E-AE8A-9692619EFDCF}"/>
              </a:ext>
            </a:extLst>
          </p:cNvPr>
          <p:cNvSpPr>
            <a:spLocks noGrp="1"/>
          </p:cNvSpPr>
          <p:nvPr>
            <p:ph type="ftr" sz="quarter" idx="11"/>
          </p:nvPr>
        </p:nvSpPr>
        <p:spPr>
          <a:xfrm>
            <a:off x="1169960" y="5878720"/>
            <a:ext cx="2915733" cy="298800"/>
          </a:xfrm>
        </p:spPr>
        <p:txBody>
          <a:bodyPr anchor="ctr">
            <a:normAutofit/>
          </a:bodyPr>
          <a:lstStyle/>
          <a:p>
            <a:pPr rtl="0">
              <a:spcAft>
                <a:spcPts val="600"/>
              </a:spcAft>
            </a:pPr>
            <a:r>
              <a:rPr lang="ro-RO" dirty="0"/>
              <a:t>Întrebări de sinteză</a:t>
            </a:r>
            <a:endParaRPr lang="ro-RO" noProof="0" dirty="0"/>
          </a:p>
        </p:txBody>
      </p:sp>
      <p:sp>
        <p:nvSpPr>
          <p:cNvPr id="5" name="CasetăText 4">
            <a:extLst>
              <a:ext uri="{FF2B5EF4-FFF2-40B4-BE49-F238E27FC236}">
                <a16:creationId xmlns:a16="http://schemas.microsoft.com/office/drawing/2014/main" id="{8D08D766-FE25-FB19-C8DF-DF0D1A3C5B75}"/>
              </a:ext>
            </a:extLst>
          </p:cNvPr>
          <p:cNvSpPr txBox="1"/>
          <p:nvPr/>
        </p:nvSpPr>
        <p:spPr>
          <a:xfrm>
            <a:off x="955889" y="680480"/>
            <a:ext cx="10457468" cy="4801314"/>
          </a:xfrm>
          <a:prstGeom prst="rect">
            <a:avLst/>
          </a:prstGeom>
          <a:noFill/>
        </p:spPr>
        <p:txBody>
          <a:bodyPr wrap="square">
            <a:spAutoFit/>
          </a:bodyPr>
          <a:lstStyle/>
          <a:p>
            <a:r>
              <a:rPr lang="en-US" dirty="0">
                <a:solidFill>
                  <a:schemeClr val="bg2"/>
                </a:solidFill>
                <a:latin typeface="Calibri" panose="020F0502020204030204" pitchFamily="34" charset="0"/>
              </a:rPr>
              <a:t>1. </a:t>
            </a:r>
            <a:r>
              <a:rPr lang="ro-RO" dirty="0">
                <a:solidFill>
                  <a:schemeClr val="bg2"/>
                </a:solidFill>
                <a:latin typeface="Calibri" panose="020F0502020204030204" pitchFamily="34" charset="0"/>
              </a:rPr>
              <a:t>Care este rolul cuptorului în procesul de fabricare a fibrei de sticlă?</a:t>
            </a:r>
          </a:p>
          <a:p>
            <a:pPr defTabSz="447675"/>
            <a:r>
              <a:rPr lang="en-US" dirty="0">
                <a:solidFill>
                  <a:schemeClr val="bg2"/>
                </a:solidFill>
                <a:latin typeface="Calibri" panose="020F0502020204030204" pitchFamily="34" charset="0"/>
              </a:rPr>
              <a:t>	</a:t>
            </a:r>
            <a:r>
              <a:rPr lang="ro-RO" dirty="0">
                <a:solidFill>
                  <a:schemeClr val="bg2"/>
                </a:solidFill>
                <a:latin typeface="Calibri" panose="020F0502020204030204" pitchFamily="34" charset="0"/>
              </a:rPr>
              <a:t>a) Topirea materiei prime pentru a forma sticla lichidă </a:t>
            </a:r>
          </a:p>
          <a:p>
            <a:pPr>
              <a:tabLst>
                <a:tab pos="447675" algn="l"/>
              </a:tabLst>
            </a:pPr>
            <a:r>
              <a:rPr lang="en-US" dirty="0">
                <a:solidFill>
                  <a:schemeClr val="bg2"/>
                </a:solidFill>
                <a:latin typeface="Calibri" panose="020F0502020204030204" pitchFamily="34" charset="0"/>
              </a:rPr>
              <a:t>	</a:t>
            </a:r>
            <a:r>
              <a:rPr lang="ro-RO" dirty="0">
                <a:solidFill>
                  <a:schemeClr val="bg2"/>
                </a:solidFill>
                <a:latin typeface="Calibri" panose="020F0502020204030204" pitchFamily="34" charset="0"/>
              </a:rPr>
              <a:t>b) Răcirea rapidă a fibrelor pentru menținerea formei lor </a:t>
            </a:r>
          </a:p>
          <a:p>
            <a:pPr>
              <a:tabLst>
                <a:tab pos="447675" algn="l"/>
              </a:tabLst>
            </a:pPr>
            <a:r>
              <a:rPr lang="en-US" dirty="0">
                <a:solidFill>
                  <a:schemeClr val="bg2"/>
                </a:solidFill>
                <a:latin typeface="Calibri" panose="020F0502020204030204" pitchFamily="34" charset="0"/>
              </a:rPr>
              <a:t>	</a:t>
            </a:r>
            <a:r>
              <a:rPr lang="ro-RO" dirty="0">
                <a:solidFill>
                  <a:schemeClr val="bg2"/>
                </a:solidFill>
                <a:latin typeface="Calibri" panose="020F0502020204030204" pitchFamily="34" charset="0"/>
              </a:rPr>
              <a:t>c) Eliminarea impurităților din aer</a:t>
            </a:r>
          </a:p>
          <a:p>
            <a:pPr>
              <a:tabLst>
                <a:tab pos="447675" algn="l"/>
              </a:tabLst>
            </a:pPr>
            <a:r>
              <a:rPr lang="en-US" dirty="0">
                <a:solidFill>
                  <a:schemeClr val="bg2"/>
                </a:solidFill>
                <a:latin typeface="Calibri" panose="020F0502020204030204" pitchFamily="34" charset="0"/>
              </a:rPr>
              <a:t>	</a:t>
            </a:r>
            <a:r>
              <a:rPr lang="ro-RO" dirty="0">
                <a:solidFill>
                  <a:schemeClr val="bg2"/>
                </a:solidFill>
                <a:latin typeface="Calibri" panose="020F0502020204030204" pitchFamily="34" charset="0"/>
              </a:rPr>
              <a:t>d) Filtrarea fibrelor extrudate</a:t>
            </a:r>
          </a:p>
          <a:p>
            <a:endParaRPr lang="en-US" dirty="0">
              <a:solidFill>
                <a:schemeClr val="bg2"/>
              </a:solidFill>
              <a:latin typeface="Calibri" panose="020F0502020204030204" pitchFamily="34" charset="0"/>
            </a:endParaRPr>
          </a:p>
          <a:p>
            <a:r>
              <a:rPr lang="en-US" dirty="0">
                <a:solidFill>
                  <a:schemeClr val="bg2"/>
                </a:solidFill>
                <a:latin typeface="Calibri" panose="020F0502020204030204" pitchFamily="34" charset="0"/>
              </a:rPr>
              <a:t>2. </a:t>
            </a:r>
            <a:r>
              <a:rPr lang="ro-RO" dirty="0">
                <a:solidFill>
                  <a:schemeClr val="bg2"/>
                </a:solidFill>
                <a:latin typeface="Calibri" panose="020F0502020204030204" pitchFamily="34" charset="0"/>
              </a:rPr>
              <a:t>La fabricarea rezervoarelor, de ce este importantă răcirea treptată în procesul de turnare rotativă?</a:t>
            </a:r>
          </a:p>
          <a:p>
            <a:pPr>
              <a:tabLst>
                <a:tab pos="447675" algn="l"/>
              </a:tabLst>
            </a:pPr>
            <a:r>
              <a:rPr lang="en-US" dirty="0">
                <a:solidFill>
                  <a:schemeClr val="bg2"/>
                </a:solidFill>
                <a:latin typeface="Calibri" panose="020F0502020204030204" pitchFamily="34" charset="0"/>
              </a:rPr>
              <a:t>	</a:t>
            </a:r>
            <a:r>
              <a:rPr lang="ro-RO" dirty="0">
                <a:solidFill>
                  <a:schemeClr val="bg2"/>
                </a:solidFill>
                <a:latin typeface="Calibri" panose="020F0502020204030204" pitchFamily="34" charset="0"/>
              </a:rPr>
              <a:t>a) Permite solidificarea uniformă a polietilenei </a:t>
            </a:r>
          </a:p>
          <a:p>
            <a:pPr>
              <a:tabLst>
                <a:tab pos="447675" algn="l"/>
              </a:tabLst>
            </a:pPr>
            <a:r>
              <a:rPr lang="en-US" dirty="0">
                <a:solidFill>
                  <a:schemeClr val="bg2"/>
                </a:solidFill>
                <a:latin typeface="Calibri" panose="020F0502020204030204" pitchFamily="34" charset="0"/>
              </a:rPr>
              <a:t>	</a:t>
            </a:r>
            <a:r>
              <a:rPr lang="ro-RO" dirty="0">
                <a:solidFill>
                  <a:schemeClr val="bg2"/>
                </a:solidFill>
                <a:latin typeface="Calibri" panose="020F0502020204030204" pitchFamily="34" charset="0"/>
              </a:rPr>
              <a:t>b) Previne apariția tensiunilor interne care ar putea provoca fisuri </a:t>
            </a:r>
          </a:p>
          <a:p>
            <a:pPr>
              <a:tabLst>
                <a:tab pos="447675" algn="l"/>
              </a:tabLst>
            </a:pPr>
            <a:r>
              <a:rPr lang="en-US" dirty="0">
                <a:solidFill>
                  <a:schemeClr val="bg2"/>
                </a:solidFill>
                <a:latin typeface="Calibri" panose="020F0502020204030204" pitchFamily="34" charset="0"/>
              </a:rPr>
              <a:t>	</a:t>
            </a:r>
            <a:r>
              <a:rPr lang="ro-RO" dirty="0">
                <a:solidFill>
                  <a:schemeClr val="bg2"/>
                </a:solidFill>
                <a:latin typeface="Calibri" panose="020F0502020204030204" pitchFamily="34" charset="0"/>
              </a:rPr>
              <a:t>c) Asigură contractarea rapidă a materialului pentru o formă mai mică </a:t>
            </a:r>
          </a:p>
          <a:p>
            <a:pPr>
              <a:tabLst>
                <a:tab pos="447675" algn="l"/>
              </a:tabLst>
            </a:pPr>
            <a:r>
              <a:rPr lang="en-US" dirty="0">
                <a:solidFill>
                  <a:schemeClr val="bg2"/>
                </a:solidFill>
                <a:latin typeface="Calibri" panose="020F0502020204030204" pitchFamily="34" charset="0"/>
              </a:rPr>
              <a:t>	</a:t>
            </a:r>
            <a:r>
              <a:rPr lang="ro-RO" dirty="0">
                <a:solidFill>
                  <a:schemeClr val="bg2"/>
                </a:solidFill>
                <a:latin typeface="Calibri" panose="020F0502020204030204" pitchFamily="34" charset="0"/>
              </a:rPr>
              <a:t>d) Favorizează formarea golurilor în pereții rezervorului </a:t>
            </a:r>
          </a:p>
          <a:p>
            <a:endParaRPr lang="en-US" dirty="0">
              <a:solidFill>
                <a:schemeClr val="bg2"/>
              </a:solidFill>
              <a:latin typeface="Calibri" panose="020F0502020204030204" pitchFamily="34" charset="0"/>
            </a:endParaRPr>
          </a:p>
          <a:p>
            <a:r>
              <a:rPr lang="en-US" dirty="0">
                <a:solidFill>
                  <a:schemeClr val="bg2"/>
                </a:solidFill>
                <a:latin typeface="Calibri" panose="020F0502020204030204" pitchFamily="34" charset="0"/>
              </a:rPr>
              <a:t>3. </a:t>
            </a:r>
            <a:r>
              <a:rPr lang="ro-RO" dirty="0">
                <a:solidFill>
                  <a:schemeClr val="bg2"/>
                </a:solidFill>
                <a:latin typeface="Calibri" panose="020F0502020204030204" pitchFamily="34" charset="0"/>
              </a:rPr>
              <a:t>Care este scopul principal al recipientelor pentru hidrofor?</a:t>
            </a:r>
          </a:p>
          <a:p>
            <a:pPr>
              <a:tabLst>
                <a:tab pos="447675" algn="l"/>
              </a:tabLst>
            </a:pPr>
            <a:r>
              <a:rPr lang="en-US" dirty="0">
                <a:solidFill>
                  <a:schemeClr val="bg2"/>
                </a:solidFill>
                <a:latin typeface="Calibri" panose="020F0502020204030204" pitchFamily="34" charset="0"/>
              </a:rPr>
              <a:t>	</a:t>
            </a:r>
            <a:r>
              <a:rPr lang="ro-RO" dirty="0">
                <a:solidFill>
                  <a:schemeClr val="bg2"/>
                </a:solidFill>
                <a:latin typeface="Calibri" panose="020F0502020204030204" pitchFamily="34" charset="0"/>
              </a:rPr>
              <a:t>a) Menținerea și reglarea presiunii apei în instalațiile sanitare </a:t>
            </a:r>
          </a:p>
          <a:p>
            <a:pPr>
              <a:tabLst>
                <a:tab pos="447675" algn="l"/>
              </a:tabLst>
            </a:pPr>
            <a:r>
              <a:rPr lang="en-US" dirty="0">
                <a:solidFill>
                  <a:schemeClr val="bg2"/>
                </a:solidFill>
                <a:latin typeface="Calibri" panose="020F0502020204030204" pitchFamily="34" charset="0"/>
              </a:rPr>
              <a:t>	</a:t>
            </a:r>
            <a:r>
              <a:rPr lang="ro-RO" dirty="0">
                <a:solidFill>
                  <a:schemeClr val="bg2"/>
                </a:solidFill>
                <a:latin typeface="Calibri" panose="020F0502020204030204" pitchFamily="34" charset="0"/>
              </a:rPr>
              <a:t>b) Reducerea frecvenței de pornire a pompei </a:t>
            </a:r>
          </a:p>
          <a:p>
            <a:pPr>
              <a:tabLst>
                <a:tab pos="447675" algn="l"/>
              </a:tabLst>
            </a:pPr>
            <a:r>
              <a:rPr lang="en-US" dirty="0">
                <a:solidFill>
                  <a:schemeClr val="bg2"/>
                </a:solidFill>
                <a:latin typeface="Calibri" panose="020F0502020204030204" pitchFamily="34" charset="0"/>
              </a:rPr>
              <a:t>	</a:t>
            </a:r>
            <a:r>
              <a:rPr lang="ro-RO" dirty="0">
                <a:solidFill>
                  <a:schemeClr val="bg2"/>
                </a:solidFill>
                <a:latin typeface="Calibri" panose="020F0502020204030204" pitchFamily="34" charset="0"/>
              </a:rPr>
              <a:t>c) Depozitarea temporară a apelor reziduale </a:t>
            </a:r>
          </a:p>
          <a:p>
            <a:pPr>
              <a:tabLst>
                <a:tab pos="447675" algn="l"/>
              </a:tabLst>
            </a:pPr>
            <a:r>
              <a:rPr lang="en-US" dirty="0">
                <a:solidFill>
                  <a:schemeClr val="bg2"/>
                </a:solidFill>
                <a:latin typeface="Calibri" panose="020F0502020204030204" pitchFamily="34" charset="0"/>
              </a:rPr>
              <a:t>	</a:t>
            </a:r>
            <a:r>
              <a:rPr lang="ro-RO" dirty="0">
                <a:solidFill>
                  <a:schemeClr val="bg2"/>
                </a:solidFill>
                <a:latin typeface="Calibri" panose="020F0502020204030204" pitchFamily="34" charset="0"/>
              </a:rPr>
              <a:t>d) Asigurarea răcirii apei din instalație </a:t>
            </a:r>
          </a:p>
        </p:txBody>
      </p:sp>
      <p:sp>
        <p:nvSpPr>
          <p:cNvPr id="7" name="Dreptunghi 6">
            <a:extLst>
              <a:ext uri="{FF2B5EF4-FFF2-40B4-BE49-F238E27FC236}">
                <a16:creationId xmlns:a16="http://schemas.microsoft.com/office/drawing/2014/main" id="{4F5ACCDD-90FB-E29A-D7DC-83B82A61E771}"/>
              </a:ext>
            </a:extLst>
          </p:cNvPr>
          <p:cNvSpPr/>
          <p:nvPr/>
        </p:nvSpPr>
        <p:spPr>
          <a:xfrm>
            <a:off x="955888" y="722380"/>
            <a:ext cx="6553865" cy="268398"/>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o-RO"/>
          </a:p>
        </p:txBody>
      </p:sp>
      <p:sp>
        <p:nvSpPr>
          <p:cNvPr id="8" name="Săgeată: dreapta 7">
            <a:extLst>
              <a:ext uri="{FF2B5EF4-FFF2-40B4-BE49-F238E27FC236}">
                <a16:creationId xmlns:a16="http://schemas.microsoft.com/office/drawing/2014/main" id="{27F1DA56-DADB-867F-CF40-A25F84A978B3}"/>
              </a:ext>
            </a:extLst>
          </p:cNvPr>
          <p:cNvSpPr/>
          <p:nvPr/>
        </p:nvSpPr>
        <p:spPr>
          <a:xfrm>
            <a:off x="1116907" y="1004110"/>
            <a:ext cx="322036" cy="237095"/>
          </a:xfrm>
          <a:prstGeom prst="rightArrow">
            <a:avLst/>
          </a:prstGeom>
          <a:solidFill>
            <a:srgbClr val="00B05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o-RO"/>
          </a:p>
        </p:txBody>
      </p:sp>
      <p:sp>
        <p:nvSpPr>
          <p:cNvPr id="10" name="Dreptunghi 9">
            <a:extLst>
              <a:ext uri="{FF2B5EF4-FFF2-40B4-BE49-F238E27FC236}">
                <a16:creationId xmlns:a16="http://schemas.microsoft.com/office/drawing/2014/main" id="{A07CD9DE-7B06-E854-C00E-88FD87D407AB}"/>
              </a:ext>
            </a:extLst>
          </p:cNvPr>
          <p:cNvSpPr/>
          <p:nvPr/>
        </p:nvSpPr>
        <p:spPr>
          <a:xfrm>
            <a:off x="955888" y="2394308"/>
            <a:ext cx="9442980" cy="265661"/>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o-RO"/>
          </a:p>
        </p:txBody>
      </p:sp>
      <p:sp>
        <p:nvSpPr>
          <p:cNvPr id="11" name="Săgeată: dreapta 10">
            <a:extLst>
              <a:ext uri="{FF2B5EF4-FFF2-40B4-BE49-F238E27FC236}">
                <a16:creationId xmlns:a16="http://schemas.microsoft.com/office/drawing/2014/main" id="{E997F912-7230-AB63-68BB-57CB6190883B}"/>
              </a:ext>
            </a:extLst>
          </p:cNvPr>
          <p:cNvSpPr/>
          <p:nvPr/>
        </p:nvSpPr>
        <p:spPr>
          <a:xfrm>
            <a:off x="1116907" y="2704605"/>
            <a:ext cx="322036" cy="237095"/>
          </a:xfrm>
          <a:prstGeom prst="rightArrow">
            <a:avLst/>
          </a:prstGeom>
          <a:solidFill>
            <a:srgbClr val="00B05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o-RO"/>
          </a:p>
        </p:txBody>
      </p:sp>
      <p:sp>
        <p:nvSpPr>
          <p:cNvPr id="12" name="Săgeată: dreapta 11">
            <a:extLst>
              <a:ext uri="{FF2B5EF4-FFF2-40B4-BE49-F238E27FC236}">
                <a16:creationId xmlns:a16="http://schemas.microsoft.com/office/drawing/2014/main" id="{8F88DFEA-1A4D-DB32-7147-96BA334EF4B6}"/>
              </a:ext>
            </a:extLst>
          </p:cNvPr>
          <p:cNvSpPr/>
          <p:nvPr/>
        </p:nvSpPr>
        <p:spPr>
          <a:xfrm>
            <a:off x="1116907" y="2941700"/>
            <a:ext cx="322036" cy="237095"/>
          </a:xfrm>
          <a:prstGeom prst="rightArrow">
            <a:avLst/>
          </a:prstGeom>
          <a:solidFill>
            <a:srgbClr val="00B05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o-RO"/>
          </a:p>
        </p:txBody>
      </p:sp>
      <p:sp>
        <p:nvSpPr>
          <p:cNvPr id="14" name="Dreptunghi 13">
            <a:extLst>
              <a:ext uri="{FF2B5EF4-FFF2-40B4-BE49-F238E27FC236}">
                <a16:creationId xmlns:a16="http://schemas.microsoft.com/office/drawing/2014/main" id="{88204F1E-034C-98CA-48C9-D3E23C728336}"/>
              </a:ext>
            </a:extLst>
          </p:cNvPr>
          <p:cNvSpPr/>
          <p:nvPr/>
        </p:nvSpPr>
        <p:spPr>
          <a:xfrm>
            <a:off x="955888" y="4033956"/>
            <a:ext cx="5785380" cy="237095"/>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o-RO"/>
          </a:p>
        </p:txBody>
      </p:sp>
      <p:sp>
        <p:nvSpPr>
          <p:cNvPr id="15" name="Săgeată: dreapta 14">
            <a:extLst>
              <a:ext uri="{FF2B5EF4-FFF2-40B4-BE49-F238E27FC236}">
                <a16:creationId xmlns:a16="http://schemas.microsoft.com/office/drawing/2014/main" id="{CAA6C2B6-81B6-C959-3A8C-35B5A2FF0C08}"/>
              </a:ext>
            </a:extLst>
          </p:cNvPr>
          <p:cNvSpPr/>
          <p:nvPr/>
        </p:nvSpPr>
        <p:spPr>
          <a:xfrm>
            <a:off x="1116907" y="4322497"/>
            <a:ext cx="322036" cy="237095"/>
          </a:xfrm>
          <a:prstGeom prst="rightArrow">
            <a:avLst/>
          </a:prstGeom>
          <a:solidFill>
            <a:srgbClr val="00B05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o-RO"/>
          </a:p>
        </p:txBody>
      </p:sp>
      <p:sp>
        <p:nvSpPr>
          <p:cNvPr id="16" name="Săgeată: dreapta 15">
            <a:extLst>
              <a:ext uri="{FF2B5EF4-FFF2-40B4-BE49-F238E27FC236}">
                <a16:creationId xmlns:a16="http://schemas.microsoft.com/office/drawing/2014/main" id="{246D591C-BC3A-5CC4-2223-8C55019B7367}"/>
              </a:ext>
            </a:extLst>
          </p:cNvPr>
          <p:cNvSpPr/>
          <p:nvPr/>
        </p:nvSpPr>
        <p:spPr>
          <a:xfrm>
            <a:off x="1116907" y="4581854"/>
            <a:ext cx="322036" cy="237095"/>
          </a:xfrm>
          <a:prstGeom prst="rightArrow">
            <a:avLst/>
          </a:prstGeom>
          <a:solidFill>
            <a:srgbClr val="00B05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o-RO"/>
          </a:p>
        </p:txBody>
      </p:sp>
    </p:spTree>
    <p:extLst>
      <p:ext uri="{BB962C8B-B14F-4D97-AF65-F5344CB8AC3E}">
        <p14:creationId xmlns:p14="http://schemas.microsoft.com/office/powerpoint/2010/main" val="3286154418"/>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barn(inVertical)">
                                      <p:cBhvr>
                                        <p:cTn id="13" dur="5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10"/>
                                        </p:tgtEl>
                                        <p:attrNameLst>
                                          <p:attrName>style.visibility</p:attrName>
                                        </p:attrNameLst>
                                      </p:cBhvr>
                                      <p:to>
                                        <p:strVal val="visible"/>
                                      </p:to>
                                    </p:set>
                                    <p:anim calcmode="lin" valueType="num">
                                      <p:cBhvr additive="base">
                                        <p:cTn id="18" dur="500" fill="hold"/>
                                        <p:tgtEl>
                                          <p:spTgt spid="10"/>
                                        </p:tgtEl>
                                        <p:attrNameLst>
                                          <p:attrName>ppt_x</p:attrName>
                                        </p:attrNameLst>
                                      </p:cBhvr>
                                      <p:tavLst>
                                        <p:tav tm="0">
                                          <p:val>
                                            <p:strVal val="#ppt_x"/>
                                          </p:val>
                                        </p:tav>
                                        <p:tav tm="100000">
                                          <p:val>
                                            <p:strVal val="#ppt_x"/>
                                          </p:val>
                                        </p:tav>
                                      </p:tavLst>
                                    </p:anim>
                                    <p:anim calcmode="lin" valueType="num">
                                      <p:cBhvr additive="base">
                                        <p:cTn id="19"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6" presetClass="entr" presetSubtype="21" fill="hold" grpId="0" nodeType="click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barn(inVertical)">
                                      <p:cBhvr>
                                        <p:cTn id="24" dur="500"/>
                                        <p:tgtEl>
                                          <p:spTgt spid="11"/>
                                        </p:tgtEl>
                                      </p:cBhvr>
                                    </p:animEffect>
                                  </p:childTnLst>
                                </p:cTn>
                              </p:par>
                            </p:childTnLst>
                          </p:cTn>
                        </p:par>
                      </p:childTnLst>
                    </p:cTn>
                  </p:par>
                  <p:par>
                    <p:cTn id="25" fill="hold">
                      <p:stCondLst>
                        <p:cond delay="indefinite"/>
                      </p:stCondLst>
                      <p:childTnLst>
                        <p:par>
                          <p:cTn id="26" fill="hold">
                            <p:stCondLst>
                              <p:cond delay="0"/>
                            </p:stCondLst>
                            <p:childTnLst>
                              <p:par>
                                <p:cTn id="27" presetID="16" presetClass="entr" presetSubtype="21" fill="hold" grpId="0" nodeType="click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barn(inVertical)">
                                      <p:cBhvr>
                                        <p:cTn id="29" dur="500"/>
                                        <p:tgtEl>
                                          <p:spTgt spid="12"/>
                                        </p:tgtEl>
                                      </p:cBhvr>
                                    </p:animEffect>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grpId="0" nodeType="clickEffect">
                                  <p:stCondLst>
                                    <p:cond delay="0"/>
                                  </p:stCondLst>
                                  <p:childTnLst>
                                    <p:set>
                                      <p:cBhvr>
                                        <p:cTn id="33" dur="1" fill="hold">
                                          <p:stCondLst>
                                            <p:cond delay="0"/>
                                          </p:stCondLst>
                                        </p:cTn>
                                        <p:tgtEl>
                                          <p:spTgt spid="14"/>
                                        </p:tgtEl>
                                        <p:attrNameLst>
                                          <p:attrName>style.visibility</p:attrName>
                                        </p:attrNameLst>
                                      </p:cBhvr>
                                      <p:to>
                                        <p:strVal val="visible"/>
                                      </p:to>
                                    </p:set>
                                    <p:anim calcmode="lin" valueType="num">
                                      <p:cBhvr additive="base">
                                        <p:cTn id="34" dur="500" fill="hold"/>
                                        <p:tgtEl>
                                          <p:spTgt spid="14"/>
                                        </p:tgtEl>
                                        <p:attrNameLst>
                                          <p:attrName>ppt_x</p:attrName>
                                        </p:attrNameLst>
                                      </p:cBhvr>
                                      <p:tavLst>
                                        <p:tav tm="0">
                                          <p:val>
                                            <p:strVal val="#ppt_x"/>
                                          </p:val>
                                        </p:tav>
                                        <p:tav tm="100000">
                                          <p:val>
                                            <p:strVal val="#ppt_x"/>
                                          </p:val>
                                        </p:tav>
                                      </p:tavLst>
                                    </p:anim>
                                    <p:anim calcmode="lin" valueType="num">
                                      <p:cBhvr additive="base">
                                        <p:cTn id="35"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16" presetClass="entr" presetSubtype="21" fill="hold" grpId="0" nodeType="click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barn(inVertical)">
                                      <p:cBhvr>
                                        <p:cTn id="40" dur="500"/>
                                        <p:tgtEl>
                                          <p:spTgt spid="15"/>
                                        </p:tgtEl>
                                      </p:cBhvr>
                                    </p:animEffect>
                                  </p:childTnLst>
                                </p:cTn>
                              </p:par>
                            </p:childTnLst>
                          </p:cTn>
                        </p:par>
                      </p:childTnLst>
                    </p:cTn>
                  </p:par>
                  <p:par>
                    <p:cTn id="41" fill="hold">
                      <p:stCondLst>
                        <p:cond delay="indefinite"/>
                      </p:stCondLst>
                      <p:childTnLst>
                        <p:par>
                          <p:cTn id="42" fill="hold">
                            <p:stCondLst>
                              <p:cond delay="0"/>
                            </p:stCondLst>
                            <p:childTnLst>
                              <p:par>
                                <p:cTn id="43" presetID="16" presetClass="entr" presetSubtype="21" fill="hold" grpId="0" nodeType="clickEffect">
                                  <p:stCondLst>
                                    <p:cond delay="0"/>
                                  </p:stCondLst>
                                  <p:childTnLst>
                                    <p:set>
                                      <p:cBhvr>
                                        <p:cTn id="44" dur="1" fill="hold">
                                          <p:stCondLst>
                                            <p:cond delay="0"/>
                                          </p:stCondLst>
                                        </p:cTn>
                                        <p:tgtEl>
                                          <p:spTgt spid="16"/>
                                        </p:tgtEl>
                                        <p:attrNameLst>
                                          <p:attrName>style.visibility</p:attrName>
                                        </p:attrNameLst>
                                      </p:cBhvr>
                                      <p:to>
                                        <p:strVal val="visible"/>
                                      </p:to>
                                    </p:set>
                                    <p:animEffect transition="in" filter="barn(inVertical)">
                                      <p:cBhvr>
                                        <p:cTn id="4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animBg="1"/>
      <p:bldP spid="11" grpId="0" animBg="1"/>
      <p:bldP spid="12" grpId="0" animBg="1"/>
      <p:bldP spid="14" grpId="0" animBg="1"/>
      <p:bldP spid="15" grpId="0" animBg="1"/>
      <p:bldP spid="16"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u 1">
            <a:extLst>
              <a:ext uri="{FF2B5EF4-FFF2-40B4-BE49-F238E27FC236}">
                <a16:creationId xmlns:a16="http://schemas.microsoft.com/office/drawing/2014/main" id="{5DB65365-4521-4F81-B6BD-11364F3F1A43}"/>
              </a:ext>
            </a:extLst>
          </p:cNvPr>
          <p:cNvSpPr>
            <a:spLocks noGrp="1"/>
          </p:cNvSpPr>
          <p:nvPr>
            <p:ph type="title"/>
          </p:nvPr>
        </p:nvSpPr>
        <p:spPr>
          <a:xfrm>
            <a:off x="411365" y="2967695"/>
            <a:ext cx="1706460" cy="469477"/>
          </a:xfrm>
        </p:spPr>
        <p:txBody>
          <a:bodyPr rtlCol="0">
            <a:normAutofit/>
          </a:bodyPr>
          <a:lstStyle/>
          <a:p>
            <a:pPr rtl="0"/>
            <a:r>
              <a:rPr lang="ro-RO" sz="3000" dirty="0"/>
              <a:t>LINK-uri</a:t>
            </a:r>
          </a:p>
        </p:txBody>
      </p:sp>
      <p:sp>
        <p:nvSpPr>
          <p:cNvPr id="3" name="Substituent text 2">
            <a:extLst>
              <a:ext uri="{FF2B5EF4-FFF2-40B4-BE49-F238E27FC236}">
                <a16:creationId xmlns:a16="http://schemas.microsoft.com/office/drawing/2014/main" id="{85D5E241-5BDF-4E31-AEE3-F95545B01405}"/>
              </a:ext>
            </a:extLst>
          </p:cNvPr>
          <p:cNvSpPr>
            <a:spLocks noGrp="1"/>
          </p:cNvSpPr>
          <p:nvPr>
            <p:ph type="body" idx="1"/>
          </p:nvPr>
        </p:nvSpPr>
        <p:spPr>
          <a:xfrm>
            <a:off x="3817510" y="3437172"/>
            <a:ext cx="3058921" cy="2754898"/>
          </a:xfrm>
        </p:spPr>
        <p:txBody>
          <a:bodyPr rtlCol="0">
            <a:normAutofit/>
          </a:bodyPr>
          <a:lstStyle/>
          <a:p>
            <a:pPr marL="342900" indent="-342900">
              <a:buClr>
                <a:srgbClr val="00B0F0"/>
              </a:buClr>
              <a:buFont typeface="Arial" panose="020B0604020202020204" pitchFamily="34" charset="0"/>
              <a:buAutoNum type="arabicPeriod"/>
            </a:pPr>
            <a:r>
              <a:rPr lang="ro-RO" sz="2000" b="1" dirty="0">
                <a:solidFill>
                  <a:srgbClr val="0070C0"/>
                </a:solidFill>
                <a:ea typeface="Calibri" panose="020F0502020204030204" pitchFamily="34" charset="0"/>
                <a:cs typeface="Calibri" panose="020F0502020204030204" pitchFamily="34" charset="0"/>
                <a:hlinkClick r:id="rId3">
                  <a:extLst>
                    <a:ext uri="{A12FA001-AC4F-418D-AE19-62706E023703}">
                      <ahyp:hlinkClr xmlns:ahyp="http://schemas.microsoft.com/office/drawing/2018/hyperlinkcolor" val="tx"/>
                    </a:ext>
                  </a:extLst>
                </a:hlinkClick>
              </a:rPr>
              <a:t>www.dedeman.ro</a:t>
            </a:r>
            <a:endParaRPr lang="ro-RO" sz="2000" b="1" dirty="0">
              <a:solidFill>
                <a:srgbClr val="0070C0"/>
              </a:solidFill>
              <a:ea typeface="Calibri" panose="020F0502020204030204" pitchFamily="34" charset="0"/>
              <a:cs typeface="Calibri" panose="020F0502020204030204" pitchFamily="34" charset="0"/>
            </a:endParaRPr>
          </a:p>
          <a:p>
            <a:pPr marL="342900" indent="-342900">
              <a:buClr>
                <a:srgbClr val="00B0F0"/>
              </a:buClr>
              <a:buFont typeface="Arial" panose="020B0604020202020204" pitchFamily="34" charset="0"/>
              <a:buAutoNum type="arabicPeriod"/>
            </a:pPr>
            <a:r>
              <a:rPr lang="ro-RO" sz="2000" b="1" dirty="0">
                <a:solidFill>
                  <a:srgbClr val="0070C0"/>
                </a:solidFill>
                <a:ea typeface="Calibri" panose="020F0502020204030204" pitchFamily="34" charset="0"/>
                <a:cs typeface="Calibri" panose="020F0502020204030204" pitchFamily="34" charset="0"/>
                <a:hlinkClick r:id="rId4">
                  <a:extLst>
                    <a:ext uri="{A12FA001-AC4F-418D-AE19-62706E023703}">
                      <ahyp:hlinkClr xmlns:ahyp="http://schemas.microsoft.com/office/drawing/2018/hyperlinkcolor" val="tx"/>
                    </a:ext>
                  </a:extLst>
                </a:hlinkClick>
              </a:rPr>
              <a:t>www.fornello.ro</a:t>
            </a:r>
            <a:endParaRPr lang="ro-RO" sz="2000" b="1" dirty="0">
              <a:solidFill>
                <a:srgbClr val="0070C0"/>
              </a:solidFill>
              <a:ea typeface="Calibri" panose="020F0502020204030204" pitchFamily="34" charset="0"/>
              <a:cs typeface="Calibri" panose="020F0502020204030204" pitchFamily="34" charset="0"/>
            </a:endParaRPr>
          </a:p>
          <a:p>
            <a:pPr marL="342900" indent="-342900">
              <a:buClr>
                <a:srgbClr val="00B0F0"/>
              </a:buClr>
              <a:buFont typeface="Arial" panose="020B0604020202020204" pitchFamily="34" charset="0"/>
              <a:buAutoNum type="arabicPeriod"/>
            </a:pPr>
            <a:r>
              <a:rPr lang="ro-RO" sz="1900" dirty="0">
                <a:solidFill>
                  <a:srgbClr val="0070C0"/>
                </a:solidFill>
                <a:ea typeface="Calibri" panose="020F0502020204030204" pitchFamily="34" charset="0"/>
                <a:cs typeface="Calibri" panose="020F0502020204030204" pitchFamily="34" charset="0"/>
                <a:hlinkClick r:id="rId5">
                  <a:extLst>
                    <a:ext uri="{A12FA001-AC4F-418D-AE19-62706E023703}">
                      <ahyp:hlinkClr xmlns:ahyp="http://schemas.microsoft.com/office/drawing/2018/hyperlinkcolor" val="tx"/>
                    </a:ext>
                  </a:extLst>
                </a:hlinkClick>
              </a:rPr>
              <a:t>www.iscir.ro</a:t>
            </a:r>
            <a:r>
              <a:rPr lang="ro-RO" sz="1900" dirty="0">
                <a:solidFill>
                  <a:srgbClr val="0070C0"/>
                </a:solidFill>
                <a:ea typeface="Calibri" panose="020F0502020204030204" pitchFamily="34" charset="0"/>
                <a:cs typeface="Calibri" panose="020F0502020204030204" pitchFamily="34" charset="0"/>
              </a:rPr>
              <a:t> </a:t>
            </a:r>
            <a:endParaRPr lang="ro-RO" sz="1900" b="1" dirty="0">
              <a:solidFill>
                <a:srgbClr val="0070C0"/>
              </a:solidFill>
              <a:ea typeface="Calibri" panose="020F0502020204030204" pitchFamily="34" charset="0"/>
              <a:cs typeface="Calibri" panose="020F0502020204030204" pitchFamily="34" charset="0"/>
            </a:endParaRPr>
          </a:p>
          <a:p>
            <a:pPr marL="342900" indent="-342900">
              <a:buClr>
                <a:srgbClr val="00B0F0"/>
              </a:buClr>
              <a:buFont typeface="Arial" panose="020B0604020202020204" pitchFamily="34" charset="0"/>
              <a:buAutoNum type="arabicPeriod"/>
            </a:pPr>
            <a:r>
              <a:rPr lang="ro-RO" sz="2000" b="1" dirty="0">
                <a:solidFill>
                  <a:srgbClr val="0070C0"/>
                </a:solidFill>
                <a:ea typeface="Calibri" panose="020F0502020204030204" pitchFamily="34" charset="0"/>
                <a:cs typeface="Calibri" panose="020F0502020204030204" pitchFamily="34" charset="0"/>
                <a:hlinkClick r:id="rId6">
                  <a:extLst>
                    <a:ext uri="{A12FA001-AC4F-418D-AE19-62706E023703}">
                      <ahyp:hlinkClr xmlns:ahyp="http://schemas.microsoft.com/office/drawing/2018/hyperlinkcolor" val="tx"/>
                    </a:ext>
                  </a:extLst>
                </a:hlinkClick>
              </a:rPr>
              <a:t>www.shop.eco-vera.ro</a:t>
            </a:r>
            <a:endParaRPr lang="ro-RO" sz="2000" b="1" dirty="0">
              <a:solidFill>
                <a:srgbClr val="0070C0"/>
              </a:solidFill>
              <a:ea typeface="Calibri" panose="020F0502020204030204" pitchFamily="34" charset="0"/>
              <a:cs typeface="Calibri" panose="020F0502020204030204" pitchFamily="34" charset="0"/>
            </a:endParaRPr>
          </a:p>
          <a:p>
            <a:pPr marL="342900" indent="-342900">
              <a:buClr>
                <a:srgbClr val="00B0F0"/>
              </a:buClr>
              <a:buFont typeface="Arial" panose="020B0604020202020204" pitchFamily="34" charset="0"/>
              <a:buAutoNum type="arabicPeriod"/>
            </a:pPr>
            <a:r>
              <a:rPr lang="ro-RO" sz="2000" b="1" dirty="0">
                <a:solidFill>
                  <a:srgbClr val="0070C0"/>
                </a:solidFill>
                <a:ea typeface="Calibri" panose="020F0502020204030204" pitchFamily="34" charset="0"/>
                <a:cs typeface="Calibri" panose="020F0502020204030204" pitchFamily="34" charset="0"/>
                <a:hlinkClick r:id="rId7">
                  <a:extLst>
                    <a:ext uri="{A12FA001-AC4F-418D-AE19-62706E023703}">
                      <ahyp:hlinkClr xmlns:ahyp="http://schemas.microsoft.com/office/drawing/2018/hyperlinkcolor" val="tx"/>
                    </a:ext>
                  </a:extLst>
                </a:hlinkClick>
              </a:rPr>
              <a:t>www.tik.ro</a:t>
            </a:r>
            <a:endParaRPr lang="ro-RO" sz="2000" b="1" dirty="0">
              <a:solidFill>
                <a:srgbClr val="0070C0"/>
              </a:solidFill>
              <a:ea typeface="Calibri" panose="020F0502020204030204" pitchFamily="34" charset="0"/>
              <a:cs typeface="Calibri" panose="020F0502020204030204" pitchFamily="34" charset="0"/>
            </a:endParaRPr>
          </a:p>
          <a:p>
            <a:pPr marL="342900" indent="-342900">
              <a:buClr>
                <a:srgbClr val="00B0F0"/>
              </a:buClr>
              <a:buFont typeface="Arial" panose="020B0604020202020204" pitchFamily="34" charset="0"/>
              <a:buAutoNum type="arabicPeriod"/>
            </a:pPr>
            <a:r>
              <a:rPr lang="ro-RO" sz="1900" b="1" dirty="0">
                <a:solidFill>
                  <a:srgbClr val="0070C0"/>
                </a:solidFill>
                <a:ea typeface="Calibri" panose="020F0502020204030204" pitchFamily="34" charset="0"/>
                <a:cs typeface="Calibri" panose="020F0502020204030204" pitchFamily="34" charset="0"/>
                <a:hlinkClick r:id="rId8">
                  <a:extLst>
                    <a:ext uri="{A12FA001-AC4F-418D-AE19-62706E023703}">
                      <ahyp:hlinkClr xmlns:ahyp="http://schemas.microsoft.com/office/drawing/2018/hyperlinkcolor" val="tx"/>
                    </a:ext>
                  </a:extLst>
                </a:hlinkClick>
              </a:rPr>
              <a:t>www.youtube.com</a:t>
            </a:r>
            <a:endParaRPr lang="ro-RO" sz="1900" b="1" dirty="0">
              <a:solidFill>
                <a:srgbClr val="0070C0"/>
              </a:solidFill>
              <a:ea typeface="Calibri" panose="020F0502020204030204" pitchFamily="34" charset="0"/>
              <a:cs typeface="Calibri" panose="020F0502020204030204" pitchFamily="34" charset="0"/>
            </a:endParaRPr>
          </a:p>
          <a:p>
            <a:pPr>
              <a:buClr>
                <a:srgbClr val="00B0F0"/>
              </a:buClr>
            </a:pPr>
            <a:endParaRPr lang="ro-RO" sz="1900" b="1" dirty="0">
              <a:solidFill>
                <a:srgbClr val="0070C0"/>
              </a:solidFill>
              <a:ea typeface="Calibri" panose="020F0502020204030204" pitchFamily="34" charset="0"/>
              <a:cs typeface="Calibri" panose="020F0502020204030204" pitchFamily="34" charset="0"/>
            </a:endParaRPr>
          </a:p>
          <a:p>
            <a:pPr marL="342900" indent="-342900">
              <a:buClr>
                <a:srgbClr val="00B0F0"/>
              </a:buClr>
              <a:buFont typeface="Arial" panose="020B0604020202020204" pitchFamily="34" charset="0"/>
              <a:buAutoNum type="arabicPeriod"/>
            </a:pPr>
            <a:endParaRPr lang="ro-RO" b="1" dirty="0">
              <a:solidFill>
                <a:schemeClr val="bg2"/>
              </a:solidFill>
              <a:ea typeface="Calibri" panose="020F0502020204030204" pitchFamily="34" charset="0"/>
              <a:cs typeface="Calibri" panose="020F0502020204030204" pitchFamily="34" charset="0"/>
            </a:endParaRPr>
          </a:p>
          <a:p>
            <a:pPr marL="342900" indent="-342900">
              <a:buClr>
                <a:srgbClr val="00B0F0"/>
              </a:buClr>
              <a:buFont typeface="Arial" panose="020B0604020202020204" pitchFamily="34" charset="0"/>
              <a:buAutoNum type="arabicPeriod"/>
            </a:pPr>
            <a:endParaRPr lang="ro-RO" dirty="0"/>
          </a:p>
          <a:p>
            <a:pPr marL="342900" indent="-342900" rtl="0">
              <a:buAutoNum type="arabicPeriod"/>
            </a:pPr>
            <a:endParaRPr lang="ro-RO" dirty="0"/>
          </a:p>
        </p:txBody>
      </p:sp>
      <p:sp>
        <p:nvSpPr>
          <p:cNvPr id="6" name="Substituent număr diapozitiv 5">
            <a:extLst>
              <a:ext uri="{FF2B5EF4-FFF2-40B4-BE49-F238E27FC236}">
                <a16:creationId xmlns:a16="http://schemas.microsoft.com/office/drawing/2014/main" id="{30845F57-2399-46AA-85F3-D790CEA7EE1E}"/>
              </a:ext>
            </a:extLst>
          </p:cNvPr>
          <p:cNvSpPr>
            <a:spLocks noGrp="1"/>
          </p:cNvSpPr>
          <p:nvPr>
            <p:ph type="sldNum" sz="quarter" idx="12"/>
          </p:nvPr>
        </p:nvSpPr>
        <p:spPr/>
        <p:txBody>
          <a:bodyPr rtlCol="0"/>
          <a:lstStyle/>
          <a:p>
            <a:pPr rtl="0"/>
            <a:fld id="{8D581BC7-E183-40DB-AC97-C19EA4EB8894}" type="slidenum">
              <a:rPr lang="ro-RO" smtClean="0"/>
              <a:t>27</a:t>
            </a:fld>
            <a:endParaRPr lang="ro-RO" dirty="0"/>
          </a:p>
        </p:txBody>
      </p:sp>
      <p:sp>
        <p:nvSpPr>
          <p:cNvPr id="5" name="Substituent subsol 4">
            <a:extLst>
              <a:ext uri="{FF2B5EF4-FFF2-40B4-BE49-F238E27FC236}">
                <a16:creationId xmlns:a16="http://schemas.microsoft.com/office/drawing/2014/main" id="{9ECDF3C5-F687-4A1D-AFCF-1BADF8B9E327}"/>
              </a:ext>
            </a:extLst>
          </p:cNvPr>
          <p:cNvSpPr>
            <a:spLocks noGrp="1"/>
          </p:cNvSpPr>
          <p:nvPr>
            <p:ph type="ftr" sz="quarter" idx="11"/>
          </p:nvPr>
        </p:nvSpPr>
        <p:spPr/>
        <p:txBody>
          <a:bodyPr rtlCol="0"/>
          <a:lstStyle/>
          <a:p>
            <a:pPr rtl="0"/>
            <a:r>
              <a:rPr lang="ro-RO" dirty="0"/>
              <a:t>Bibliografie</a:t>
            </a:r>
          </a:p>
        </p:txBody>
      </p:sp>
      <p:sp>
        <p:nvSpPr>
          <p:cNvPr id="4" name="Substituent dată 3">
            <a:extLst>
              <a:ext uri="{FF2B5EF4-FFF2-40B4-BE49-F238E27FC236}">
                <a16:creationId xmlns:a16="http://schemas.microsoft.com/office/drawing/2014/main" id="{8BEA012A-C1D5-4E0A-AEFE-277577B1067F}"/>
              </a:ext>
            </a:extLst>
          </p:cNvPr>
          <p:cNvSpPr>
            <a:spLocks noGrp="1"/>
          </p:cNvSpPr>
          <p:nvPr>
            <p:ph type="dt" sz="half" idx="10"/>
          </p:nvPr>
        </p:nvSpPr>
        <p:spPr/>
        <p:txBody>
          <a:bodyPr rtlCol="0"/>
          <a:lstStyle/>
          <a:p>
            <a:pPr rtl="0"/>
            <a:r>
              <a:rPr lang="ro-RO" dirty="0"/>
              <a:t>12.11.2025</a:t>
            </a:r>
          </a:p>
        </p:txBody>
      </p:sp>
      <p:pic>
        <p:nvPicPr>
          <p:cNvPr id="13" name="Substituent imagine 19" descr="Fundal abstract">
            <a:extLst>
              <a:ext uri="{FF2B5EF4-FFF2-40B4-BE49-F238E27FC236}">
                <a16:creationId xmlns:a16="http://schemas.microsoft.com/office/drawing/2014/main" id="{D9B69383-22D8-7774-AF77-F5E2907E50F7}"/>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a:xfrm>
            <a:off x="0" y="4018498"/>
            <a:ext cx="2529191" cy="1549664"/>
          </a:xfrm>
          <a:prstGeom prst="rect">
            <a:avLst/>
          </a:prstGeom>
        </p:spPr>
      </p:pic>
    </p:spTree>
    <p:extLst>
      <p:ext uri="{BB962C8B-B14F-4D97-AF65-F5344CB8AC3E}">
        <p14:creationId xmlns:p14="http://schemas.microsoft.com/office/powerpoint/2010/main" val="3507090979"/>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ubstituent imagine 10" descr="Fundal abstract">
            <a:extLst>
              <a:ext uri="{FF2B5EF4-FFF2-40B4-BE49-F238E27FC236}">
                <a16:creationId xmlns:a16="http://schemas.microsoft.com/office/drawing/2014/main" id="{1AFB289C-7992-E904-3106-E3E6A45D4E5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6032" y="1682496"/>
            <a:ext cx="12185968" cy="3493008"/>
          </a:xfrm>
          <a:prstGeom prst="rect">
            <a:avLst/>
          </a:prstGeom>
        </p:spPr>
      </p:pic>
      <p:sp>
        <p:nvSpPr>
          <p:cNvPr id="4" name="Titlu 3">
            <a:extLst>
              <a:ext uri="{FF2B5EF4-FFF2-40B4-BE49-F238E27FC236}">
                <a16:creationId xmlns:a16="http://schemas.microsoft.com/office/drawing/2014/main" id="{E98DCA46-603B-4178-8707-30E192CE6B8D}"/>
              </a:ext>
            </a:extLst>
          </p:cNvPr>
          <p:cNvSpPr>
            <a:spLocks noGrp="1"/>
          </p:cNvSpPr>
          <p:nvPr>
            <p:ph type="title"/>
          </p:nvPr>
        </p:nvSpPr>
        <p:spPr>
          <a:xfrm>
            <a:off x="1325393" y="2118367"/>
            <a:ext cx="9541213" cy="2621265"/>
          </a:xfrm>
        </p:spPr>
        <p:txBody>
          <a:bodyPr rtlCol="0">
            <a:noAutofit/>
          </a:bodyPr>
          <a:lstStyle/>
          <a:p>
            <a:pPr algn="ctr" rtl="0"/>
            <a:r>
              <a:rPr lang="ro-RO" sz="6000" dirty="0"/>
              <a:t>Vă mulțumesc </a:t>
            </a:r>
            <a:br>
              <a:rPr lang="ro-RO" sz="6000" dirty="0"/>
            </a:br>
            <a:r>
              <a:rPr lang="ro-RO" sz="6000" dirty="0"/>
              <a:t>pentru atenția acordată!</a:t>
            </a:r>
          </a:p>
        </p:txBody>
      </p:sp>
    </p:spTree>
    <p:extLst>
      <p:ext uri="{BB962C8B-B14F-4D97-AF65-F5344CB8AC3E}">
        <p14:creationId xmlns:p14="http://schemas.microsoft.com/office/powerpoint/2010/main" val="59582380"/>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u 1">
            <a:extLst>
              <a:ext uri="{FF2B5EF4-FFF2-40B4-BE49-F238E27FC236}">
                <a16:creationId xmlns:a16="http://schemas.microsoft.com/office/drawing/2014/main" id="{BD4B26A0-76B0-4D92-8A3B-F4FB7FCBBD52}"/>
              </a:ext>
            </a:extLst>
          </p:cNvPr>
          <p:cNvSpPr>
            <a:spLocks noGrp="1"/>
          </p:cNvSpPr>
          <p:nvPr>
            <p:ph type="title"/>
          </p:nvPr>
        </p:nvSpPr>
        <p:spPr>
          <a:xfrm>
            <a:off x="260996" y="2401592"/>
            <a:ext cx="3386952" cy="459140"/>
          </a:xfrm>
        </p:spPr>
        <p:txBody>
          <a:bodyPr rtlCol="0">
            <a:normAutofit fontScale="90000"/>
          </a:bodyPr>
          <a:lstStyle/>
          <a:p>
            <a:pPr rtl="0"/>
            <a:r>
              <a:rPr lang="ro-RO" sz="3000" dirty="0"/>
              <a:t>Rezervoare și recipiente</a:t>
            </a:r>
          </a:p>
        </p:txBody>
      </p:sp>
      <p:pic>
        <p:nvPicPr>
          <p:cNvPr id="20" name="Substituent imagine 19" descr="Fundal abstract">
            <a:extLst>
              <a:ext uri="{FF2B5EF4-FFF2-40B4-BE49-F238E27FC236}">
                <a16:creationId xmlns:a16="http://schemas.microsoft.com/office/drawing/2014/main" id="{61169563-0C6E-483D-91B6-7AB8952A8FAF}"/>
              </a:ext>
            </a:extLst>
          </p:cNvPr>
          <p:cNvPicPr>
            <a:picLocks noGrp="1" noChangeAspect="1"/>
          </p:cNvPicPr>
          <p:nvPr>
            <p:ph type="pic" sz="quarter" idx="15"/>
          </p:nvPr>
        </p:nvPicPr>
        <p:blipFill rotWithShape="1">
          <a:blip r:embed="rId3">
            <a:extLst>
              <a:ext uri="{28A0092B-C50C-407E-A947-70E740481C1C}">
                <a14:useLocalDpi xmlns:a14="http://schemas.microsoft.com/office/drawing/2010/main" val="0"/>
              </a:ext>
            </a:extLst>
          </a:blip>
          <a:srcRect/>
          <a:stretch/>
        </p:blipFill>
        <p:spPr>
          <a:xfrm>
            <a:off x="0" y="417833"/>
            <a:ext cx="3288940" cy="1399070"/>
          </a:xfrm>
        </p:spPr>
      </p:pic>
      <p:sp>
        <p:nvSpPr>
          <p:cNvPr id="8" name="Substituent număr diapozitiv 7">
            <a:extLst>
              <a:ext uri="{FF2B5EF4-FFF2-40B4-BE49-F238E27FC236}">
                <a16:creationId xmlns:a16="http://schemas.microsoft.com/office/drawing/2014/main" id="{FE91C663-2D66-4255-91B4-906F720EB8BA}"/>
              </a:ext>
            </a:extLst>
          </p:cNvPr>
          <p:cNvSpPr>
            <a:spLocks noGrp="1"/>
          </p:cNvSpPr>
          <p:nvPr>
            <p:ph type="sldNum" sz="quarter" idx="12"/>
          </p:nvPr>
        </p:nvSpPr>
        <p:spPr/>
        <p:txBody>
          <a:bodyPr rtlCol="0"/>
          <a:lstStyle/>
          <a:p>
            <a:pPr rtl="0"/>
            <a:fld id="{8D581BC7-E183-40DB-AC97-C19EA4EB8894}" type="slidenum">
              <a:rPr lang="ro-RO" smtClean="0"/>
              <a:pPr rtl="0"/>
              <a:t>3</a:t>
            </a:fld>
            <a:endParaRPr lang="ro-RO" dirty="0"/>
          </a:p>
        </p:txBody>
      </p:sp>
      <p:sp>
        <p:nvSpPr>
          <p:cNvPr id="7" name="Substituent subsol 6">
            <a:extLst>
              <a:ext uri="{FF2B5EF4-FFF2-40B4-BE49-F238E27FC236}">
                <a16:creationId xmlns:a16="http://schemas.microsoft.com/office/drawing/2014/main" id="{80B83D80-B29B-48B9-9B34-76AD9399E64D}"/>
              </a:ext>
            </a:extLst>
          </p:cNvPr>
          <p:cNvSpPr>
            <a:spLocks noGrp="1"/>
          </p:cNvSpPr>
          <p:nvPr>
            <p:ph type="ftr" sz="quarter" idx="11"/>
          </p:nvPr>
        </p:nvSpPr>
        <p:spPr>
          <a:xfrm>
            <a:off x="1169961" y="5878720"/>
            <a:ext cx="1855342" cy="298800"/>
          </a:xfrm>
        </p:spPr>
        <p:txBody>
          <a:bodyPr rtlCol="0"/>
          <a:lstStyle/>
          <a:p>
            <a:pPr rtl="0"/>
            <a:r>
              <a:rPr lang="ro-RO" dirty="0"/>
              <a:t>Rezervoare și recipiente</a:t>
            </a:r>
          </a:p>
        </p:txBody>
      </p:sp>
      <p:sp>
        <p:nvSpPr>
          <p:cNvPr id="6" name="Substituent dată 5">
            <a:extLst>
              <a:ext uri="{FF2B5EF4-FFF2-40B4-BE49-F238E27FC236}">
                <a16:creationId xmlns:a16="http://schemas.microsoft.com/office/drawing/2014/main" id="{5EC88EDC-DE1B-4E22-AB2A-B461D5C81354}"/>
              </a:ext>
            </a:extLst>
          </p:cNvPr>
          <p:cNvSpPr>
            <a:spLocks noGrp="1"/>
          </p:cNvSpPr>
          <p:nvPr>
            <p:ph type="dt" sz="half" idx="10"/>
          </p:nvPr>
        </p:nvSpPr>
        <p:spPr/>
        <p:txBody>
          <a:bodyPr rtlCol="0"/>
          <a:lstStyle/>
          <a:p>
            <a:pPr rtl="0"/>
            <a:r>
              <a:rPr lang="ro-RO" dirty="0"/>
              <a:t>12.11.2025</a:t>
            </a:r>
          </a:p>
        </p:txBody>
      </p:sp>
      <p:sp>
        <p:nvSpPr>
          <p:cNvPr id="9" name="CasetăText 8">
            <a:extLst>
              <a:ext uri="{FF2B5EF4-FFF2-40B4-BE49-F238E27FC236}">
                <a16:creationId xmlns:a16="http://schemas.microsoft.com/office/drawing/2014/main" id="{FF2FC008-FAEE-AA28-38F6-4C9B348C9B9F}"/>
              </a:ext>
            </a:extLst>
          </p:cNvPr>
          <p:cNvSpPr txBox="1"/>
          <p:nvPr/>
        </p:nvSpPr>
        <p:spPr>
          <a:xfrm>
            <a:off x="5542218" y="5722714"/>
            <a:ext cx="3480279" cy="646331"/>
          </a:xfrm>
          <a:prstGeom prst="rect">
            <a:avLst/>
          </a:prstGeom>
          <a:noFill/>
        </p:spPr>
        <p:txBody>
          <a:bodyPr wrap="square">
            <a:spAutoFit/>
          </a:bodyPr>
          <a:lstStyle/>
          <a:p>
            <a:pPr algn="ctr"/>
            <a:r>
              <a:rPr lang="ro-RO" b="1" dirty="0">
                <a:solidFill>
                  <a:schemeClr val="bg2"/>
                </a:solidFill>
                <a:ea typeface="Calibri" panose="020F0502020204030204" pitchFamily="34" charset="0"/>
                <a:cs typeface="Calibri" panose="020F0502020204030204" pitchFamily="34" charset="0"/>
              </a:rPr>
              <a:t>Fig. 2 </a:t>
            </a:r>
            <a:r>
              <a:rPr lang="pt-BR" b="1" dirty="0">
                <a:solidFill>
                  <a:schemeClr val="bg2"/>
                </a:solidFill>
                <a:ea typeface="Calibri" panose="020F0502020204030204" pitchFamily="34" charset="0"/>
                <a:cs typeface="Calibri" panose="020F0502020204030204" pitchFamily="34" charset="0"/>
              </a:rPr>
              <a:t>Vas hidrofor 50l, </a:t>
            </a:r>
            <a:endParaRPr lang="ro-RO" b="1" dirty="0">
              <a:solidFill>
                <a:schemeClr val="bg2"/>
              </a:solidFill>
              <a:ea typeface="Calibri" panose="020F0502020204030204" pitchFamily="34" charset="0"/>
              <a:cs typeface="Calibri" panose="020F0502020204030204" pitchFamily="34" charset="0"/>
            </a:endParaRPr>
          </a:p>
          <a:p>
            <a:pPr algn="ctr"/>
            <a:r>
              <a:rPr lang="pt-BR" b="1" dirty="0">
                <a:solidFill>
                  <a:schemeClr val="bg2"/>
                </a:solidFill>
                <a:ea typeface="Calibri" panose="020F0502020204030204" pitchFamily="34" charset="0"/>
                <a:cs typeface="Calibri" panose="020F0502020204030204" pitchFamily="34" charset="0"/>
              </a:rPr>
              <a:t>orizontal </a:t>
            </a:r>
            <a:r>
              <a:rPr lang="ro-RO" b="1" dirty="0">
                <a:solidFill>
                  <a:schemeClr val="bg2"/>
                </a:solidFill>
                <a:ea typeface="Calibri" panose="020F0502020204030204" pitchFamily="34" charset="0"/>
                <a:cs typeface="Calibri" panose="020F0502020204030204" pitchFamily="34" charset="0"/>
              </a:rPr>
              <a:t>[</a:t>
            </a:r>
            <a:r>
              <a:rPr lang="ro-RO" b="1" dirty="0">
                <a:solidFill>
                  <a:schemeClr val="bg2"/>
                </a:solidFill>
                <a:ea typeface="Calibri" panose="020F0502020204030204" pitchFamily="34" charset="0"/>
                <a:cs typeface="Calibri" panose="020F0502020204030204" pitchFamily="34" charset="0"/>
                <a:hlinkClick r:id="rId4"/>
              </a:rPr>
              <a:t>tik.ro</a:t>
            </a:r>
            <a:r>
              <a:rPr lang="ro-RO" b="1" dirty="0">
                <a:solidFill>
                  <a:schemeClr val="bg2"/>
                </a:solidFill>
                <a:ea typeface="Calibri" panose="020F0502020204030204" pitchFamily="34" charset="0"/>
                <a:cs typeface="Calibri" panose="020F0502020204030204" pitchFamily="34" charset="0"/>
              </a:rPr>
              <a:t>]</a:t>
            </a:r>
            <a:r>
              <a:rPr lang="ro-RO" dirty="0">
                <a:solidFill>
                  <a:schemeClr val="bg2"/>
                </a:solidFill>
                <a:ea typeface="Calibri" panose="020F0502020204030204" pitchFamily="34" charset="0"/>
                <a:cs typeface="Calibri" panose="020F0502020204030204" pitchFamily="34" charset="0"/>
                <a:hlinkClick r:id="rId5">
                  <a:extLst>
                    <a:ext uri="{A12FA001-AC4F-418D-AE19-62706E023703}">
                      <ahyp:hlinkClr xmlns:ahyp="http://schemas.microsoft.com/office/drawing/2018/hyperlinkcolor" val="tx"/>
                    </a:ext>
                  </a:extLst>
                </a:hlinkClick>
              </a:rPr>
              <a:t> </a:t>
            </a:r>
            <a:endParaRPr lang="ro-RO" dirty="0">
              <a:solidFill>
                <a:schemeClr val="bg2"/>
              </a:solidFill>
            </a:endParaRPr>
          </a:p>
        </p:txBody>
      </p:sp>
      <p:sp>
        <p:nvSpPr>
          <p:cNvPr id="13" name="CasetăText 12">
            <a:extLst>
              <a:ext uri="{FF2B5EF4-FFF2-40B4-BE49-F238E27FC236}">
                <a16:creationId xmlns:a16="http://schemas.microsoft.com/office/drawing/2014/main" id="{705D1045-99C2-B733-0AA9-1CDD4DFFC80C}"/>
              </a:ext>
            </a:extLst>
          </p:cNvPr>
          <p:cNvSpPr txBox="1"/>
          <p:nvPr/>
        </p:nvSpPr>
        <p:spPr>
          <a:xfrm>
            <a:off x="260996" y="3215851"/>
            <a:ext cx="5750698" cy="1200329"/>
          </a:xfrm>
          <a:prstGeom prst="rect">
            <a:avLst/>
          </a:prstGeom>
          <a:noFill/>
        </p:spPr>
        <p:txBody>
          <a:bodyPr wrap="square">
            <a:spAutoFit/>
          </a:bodyPr>
          <a:lstStyle/>
          <a:p>
            <a:pPr algn="just"/>
            <a:r>
              <a:rPr lang="en-US" b="1" dirty="0">
                <a:solidFill>
                  <a:schemeClr val="bg2"/>
                </a:solidFill>
                <a:ea typeface="Calibri" panose="020F0502020204030204" pitchFamily="34" charset="0"/>
                <a:cs typeface="Calibri" panose="020F0502020204030204" pitchFamily="34" charset="0"/>
              </a:rPr>
              <a:t>1. </a:t>
            </a:r>
            <a:r>
              <a:rPr lang="ro-RO" b="1" dirty="0">
                <a:solidFill>
                  <a:schemeClr val="bg2"/>
                </a:solidFill>
                <a:ea typeface="Calibri" panose="020F0502020204030204" pitchFamily="34" charset="0"/>
                <a:cs typeface="Calibri" panose="020F0502020204030204" pitchFamily="34" charset="0"/>
              </a:rPr>
              <a:t>Rezervoarele</a:t>
            </a:r>
          </a:p>
          <a:p>
            <a:pPr algn="just"/>
            <a:r>
              <a:rPr lang="en-US" b="1" dirty="0">
                <a:ea typeface="Calibri" panose="020F0502020204030204" pitchFamily="34" charset="0"/>
                <a:cs typeface="Calibri" panose="020F0502020204030204" pitchFamily="34" charset="0"/>
              </a:rPr>
              <a:t>Sunt vase </a:t>
            </a:r>
            <a:r>
              <a:rPr lang="ro-RO" b="1" dirty="0">
                <a:ea typeface="Calibri" panose="020F0502020204030204" pitchFamily="34" charset="0"/>
                <a:cs typeface="Calibri" panose="020F0502020204030204" pitchFamily="34" charset="0"/>
              </a:rPr>
              <a:t>închise, de construcție etanșă, utilizate pentru stocarea fluidelor </a:t>
            </a:r>
            <a:r>
              <a:rPr lang="ro-RO" b="1" u="sng" dirty="0">
                <a:ea typeface="Calibri" panose="020F0502020204030204" pitchFamily="34" charset="0"/>
                <a:cs typeface="Calibri" panose="020F0502020204030204" pitchFamily="34" charset="0"/>
              </a:rPr>
              <a:t>la presiune atmosferică</a:t>
            </a:r>
            <a:r>
              <a:rPr lang="ro-RO" b="1" dirty="0">
                <a:ea typeface="Calibri" panose="020F0502020204030204" pitchFamily="34" charset="0"/>
                <a:cs typeface="Calibri" panose="020F0502020204030204" pitchFamily="34" charset="0"/>
              </a:rPr>
              <a:t> și la temperatură ambientală.</a:t>
            </a:r>
            <a:endParaRPr lang="ro-RO" dirty="0">
              <a:ea typeface="Calibri" panose="020F0502020204030204" pitchFamily="34" charset="0"/>
              <a:cs typeface="Calibri" panose="020F0502020204030204" pitchFamily="34" charset="0"/>
            </a:endParaRPr>
          </a:p>
        </p:txBody>
      </p:sp>
      <p:sp>
        <p:nvSpPr>
          <p:cNvPr id="4" name="CasetăText 3">
            <a:extLst>
              <a:ext uri="{FF2B5EF4-FFF2-40B4-BE49-F238E27FC236}">
                <a16:creationId xmlns:a16="http://schemas.microsoft.com/office/drawing/2014/main" id="{8EEAA175-E3CB-DA05-828D-C431961DFEA2}"/>
              </a:ext>
            </a:extLst>
          </p:cNvPr>
          <p:cNvSpPr txBox="1"/>
          <p:nvPr/>
        </p:nvSpPr>
        <p:spPr>
          <a:xfrm>
            <a:off x="4320497" y="977286"/>
            <a:ext cx="1539163" cy="1754326"/>
          </a:xfrm>
          <a:prstGeom prst="rect">
            <a:avLst/>
          </a:prstGeom>
          <a:noFill/>
        </p:spPr>
        <p:txBody>
          <a:bodyPr wrap="square">
            <a:spAutoFit/>
          </a:bodyPr>
          <a:lstStyle/>
          <a:p>
            <a:pPr algn="ctr"/>
            <a:r>
              <a:rPr lang="ro-RO" b="1" dirty="0">
                <a:solidFill>
                  <a:schemeClr val="bg2"/>
                </a:solidFill>
                <a:ea typeface="Calibri" panose="020F0502020204030204" pitchFamily="34" charset="0"/>
                <a:cs typeface="Calibri" panose="020F0502020204030204" pitchFamily="34" charset="0"/>
              </a:rPr>
              <a:t>Fig. 1 Rezervor de apă din HDPE 1000l [</a:t>
            </a:r>
            <a:r>
              <a:rPr lang="ro-RO" b="1" dirty="0">
                <a:solidFill>
                  <a:schemeClr val="bg2"/>
                </a:solidFill>
                <a:ea typeface="Calibri" panose="020F0502020204030204" pitchFamily="34" charset="0"/>
                <a:cs typeface="Calibri" panose="020F0502020204030204" pitchFamily="34" charset="0"/>
                <a:hlinkClick r:id="rId6"/>
              </a:rPr>
              <a:t>shop.eco-vera.ro</a:t>
            </a:r>
            <a:r>
              <a:rPr lang="ro-RO" b="1" dirty="0">
                <a:solidFill>
                  <a:schemeClr val="bg2"/>
                </a:solidFill>
                <a:ea typeface="Calibri" panose="020F0502020204030204" pitchFamily="34" charset="0"/>
                <a:cs typeface="Calibri" panose="020F0502020204030204" pitchFamily="34" charset="0"/>
              </a:rPr>
              <a:t>]</a:t>
            </a:r>
            <a:r>
              <a:rPr lang="ro-RO" dirty="0">
                <a:solidFill>
                  <a:schemeClr val="bg2"/>
                </a:solidFill>
                <a:ea typeface="Calibri" panose="020F0502020204030204" pitchFamily="34" charset="0"/>
                <a:cs typeface="Calibri" panose="020F0502020204030204" pitchFamily="34" charset="0"/>
                <a:hlinkClick r:id="rId5">
                  <a:extLst>
                    <a:ext uri="{A12FA001-AC4F-418D-AE19-62706E023703}">
                      <ahyp:hlinkClr xmlns:ahyp="http://schemas.microsoft.com/office/drawing/2018/hyperlinkcolor" val="tx"/>
                    </a:ext>
                  </a:extLst>
                </a:hlinkClick>
              </a:rPr>
              <a:t> </a:t>
            </a:r>
            <a:endParaRPr lang="ro-RO" dirty="0">
              <a:solidFill>
                <a:schemeClr val="bg2"/>
              </a:solidFill>
            </a:endParaRPr>
          </a:p>
        </p:txBody>
      </p:sp>
      <p:sp>
        <p:nvSpPr>
          <p:cNvPr id="5" name="CasetăText 4">
            <a:extLst>
              <a:ext uri="{FF2B5EF4-FFF2-40B4-BE49-F238E27FC236}">
                <a16:creationId xmlns:a16="http://schemas.microsoft.com/office/drawing/2014/main" id="{AD0F54C9-C446-F673-C2D9-0DAA7C040E54}"/>
              </a:ext>
            </a:extLst>
          </p:cNvPr>
          <p:cNvSpPr txBox="1"/>
          <p:nvPr/>
        </p:nvSpPr>
        <p:spPr>
          <a:xfrm>
            <a:off x="260996" y="4547286"/>
            <a:ext cx="5750698" cy="1200329"/>
          </a:xfrm>
          <a:prstGeom prst="rect">
            <a:avLst/>
          </a:prstGeom>
          <a:noFill/>
        </p:spPr>
        <p:txBody>
          <a:bodyPr wrap="square">
            <a:spAutoFit/>
          </a:bodyPr>
          <a:lstStyle/>
          <a:p>
            <a:pPr algn="just"/>
            <a:r>
              <a:rPr lang="ro-RO" b="1" dirty="0">
                <a:solidFill>
                  <a:schemeClr val="bg2"/>
                </a:solidFill>
                <a:ea typeface="Calibri" panose="020F0502020204030204" pitchFamily="34" charset="0"/>
                <a:cs typeface="Calibri" panose="020F0502020204030204" pitchFamily="34" charset="0"/>
              </a:rPr>
              <a:t>2</a:t>
            </a:r>
            <a:r>
              <a:rPr lang="en-US" b="1" dirty="0">
                <a:solidFill>
                  <a:schemeClr val="bg2"/>
                </a:solidFill>
                <a:ea typeface="Calibri" panose="020F0502020204030204" pitchFamily="34" charset="0"/>
                <a:cs typeface="Calibri" panose="020F0502020204030204" pitchFamily="34" charset="0"/>
              </a:rPr>
              <a:t>. </a:t>
            </a:r>
            <a:r>
              <a:rPr lang="ro-RO" b="1" dirty="0">
                <a:solidFill>
                  <a:schemeClr val="bg2"/>
                </a:solidFill>
                <a:ea typeface="Calibri" panose="020F0502020204030204" pitchFamily="34" charset="0"/>
                <a:cs typeface="Calibri" panose="020F0502020204030204" pitchFamily="34" charset="0"/>
              </a:rPr>
              <a:t>Recipientele</a:t>
            </a:r>
          </a:p>
          <a:p>
            <a:pPr algn="just"/>
            <a:r>
              <a:rPr lang="en-US" b="1" dirty="0">
                <a:ea typeface="Calibri" panose="020F0502020204030204" pitchFamily="34" charset="0"/>
                <a:cs typeface="Calibri" panose="020F0502020204030204" pitchFamily="34" charset="0"/>
              </a:rPr>
              <a:t>Sunt </a:t>
            </a:r>
            <a:r>
              <a:rPr lang="ro-RO" b="1" dirty="0">
                <a:ea typeface="Calibri" panose="020F0502020204030204" pitchFamily="34" charset="0"/>
                <a:cs typeface="Calibri" panose="020F0502020204030204" pitchFamily="34" charset="0"/>
              </a:rPr>
              <a:t>tot </a:t>
            </a:r>
            <a:r>
              <a:rPr lang="en-US" b="1" dirty="0">
                <a:ea typeface="Calibri" panose="020F0502020204030204" pitchFamily="34" charset="0"/>
                <a:cs typeface="Calibri" panose="020F0502020204030204" pitchFamily="34" charset="0"/>
              </a:rPr>
              <a:t>vase </a:t>
            </a:r>
            <a:r>
              <a:rPr lang="ro-RO" b="1" dirty="0">
                <a:ea typeface="Calibri" panose="020F0502020204030204" pitchFamily="34" charset="0"/>
                <a:cs typeface="Calibri" panose="020F0502020204030204" pitchFamily="34" charset="0"/>
              </a:rPr>
              <a:t>închise, de construcție etanșă, utilizate pentru stocarea fluidelor </a:t>
            </a:r>
            <a:r>
              <a:rPr lang="ro-RO" b="1" u="sng" dirty="0">
                <a:ea typeface="Calibri" panose="020F0502020204030204" pitchFamily="34" charset="0"/>
                <a:cs typeface="Calibri" panose="020F0502020204030204" pitchFamily="34" charset="0"/>
              </a:rPr>
              <a:t>la presiuni diferite</a:t>
            </a:r>
            <a:r>
              <a:rPr lang="ro-RO" b="1" dirty="0">
                <a:ea typeface="Calibri" panose="020F0502020204030204" pitchFamily="34" charset="0"/>
                <a:cs typeface="Calibri" panose="020F0502020204030204" pitchFamily="34" charset="0"/>
              </a:rPr>
              <a:t> și la temperaturi diferite.</a:t>
            </a:r>
            <a:endParaRPr lang="ro-RO" dirty="0">
              <a:ea typeface="Calibri" panose="020F0502020204030204" pitchFamily="34" charset="0"/>
              <a:cs typeface="Calibri" panose="020F0502020204030204" pitchFamily="34" charset="0"/>
            </a:endParaRPr>
          </a:p>
        </p:txBody>
      </p:sp>
      <p:pic>
        <p:nvPicPr>
          <p:cNvPr id="10" name="Imagine 9">
            <a:extLst>
              <a:ext uri="{FF2B5EF4-FFF2-40B4-BE49-F238E27FC236}">
                <a16:creationId xmlns:a16="http://schemas.microsoft.com/office/drawing/2014/main" id="{26AE7E4A-8FD5-D478-80B4-E99BEC4FBA63}"/>
              </a:ext>
            </a:extLst>
          </p:cNvPr>
          <p:cNvPicPr>
            <a:picLocks noChangeAspect="1"/>
          </p:cNvPicPr>
          <p:nvPr/>
        </p:nvPicPr>
        <p:blipFill>
          <a:blip r:embed="rId7"/>
          <a:stretch>
            <a:fillRect/>
          </a:stretch>
        </p:blipFill>
        <p:spPr>
          <a:xfrm>
            <a:off x="5925485" y="434027"/>
            <a:ext cx="2716271" cy="271627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2" name="CasetăText 11">
            <a:extLst>
              <a:ext uri="{FF2B5EF4-FFF2-40B4-BE49-F238E27FC236}">
                <a16:creationId xmlns:a16="http://schemas.microsoft.com/office/drawing/2014/main" id="{16581809-AB86-D0C0-0B59-F6E5397D90DF}"/>
              </a:ext>
            </a:extLst>
          </p:cNvPr>
          <p:cNvSpPr txBox="1"/>
          <p:nvPr/>
        </p:nvSpPr>
        <p:spPr>
          <a:xfrm>
            <a:off x="8707580" y="572663"/>
            <a:ext cx="3223423" cy="2308324"/>
          </a:xfrm>
          <a:prstGeom prst="rect">
            <a:avLst/>
          </a:prstGeom>
          <a:noFill/>
        </p:spPr>
        <p:txBody>
          <a:bodyPr wrap="square">
            <a:spAutoFit/>
          </a:bodyPr>
          <a:lstStyle/>
          <a:p>
            <a:r>
              <a:rPr lang="ro-RO" b="1" dirty="0">
                <a:solidFill>
                  <a:schemeClr val="bg2"/>
                </a:solidFill>
              </a:rPr>
              <a:t>Date tehnice:</a:t>
            </a:r>
          </a:p>
          <a:p>
            <a:r>
              <a:rPr lang="ro-RO" dirty="0">
                <a:solidFill>
                  <a:schemeClr val="bg2"/>
                </a:solidFill>
              </a:rPr>
              <a:t>Capacitate nominala: 1000 litri</a:t>
            </a:r>
          </a:p>
          <a:p>
            <a:r>
              <a:rPr lang="ro-RO" dirty="0">
                <a:solidFill>
                  <a:schemeClr val="bg2"/>
                </a:solidFill>
              </a:rPr>
              <a:t>Înălțime totala: 1170 ± 5 mm</a:t>
            </a:r>
          </a:p>
          <a:p>
            <a:r>
              <a:rPr lang="ro-RO" dirty="0">
                <a:solidFill>
                  <a:schemeClr val="bg2"/>
                </a:solidFill>
              </a:rPr>
              <a:t>Lungime exterioara: 1200 ± 5 mm</a:t>
            </a:r>
          </a:p>
          <a:p>
            <a:r>
              <a:rPr lang="ro-RO" dirty="0">
                <a:solidFill>
                  <a:schemeClr val="bg2"/>
                </a:solidFill>
              </a:rPr>
              <a:t>Lățime exterioara: 1000 ± 5 mm</a:t>
            </a:r>
          </a:p>
          <a:p>
            <a:r>
              <a:rPr lang="ro-RO" dirty="0">
                <a:solidFill>
                  <a:schemeClr val="bg2"/>
                </a:solidFill>
              </a:rPr>
              <a:t>Capac: Ø 150 sau 225 mm</a:t>
            </a:r>
          </a:p>
          <a:p>
            <a:r>
              <a:rPr lang="ro-RO" dirty="0">
                <a:solidFill>
                  <a:schemeClr val="bg2"/>
                </a:solidFill>
              </a:rPr>
              <a:t>Robinet: DN50 (2") </a:t>
            </a:r>
          </a:p>
        </p:txBody>
      </p:sp>
      <p:pic>
        <p:nvPicPr>
          <p:cNvPr id="15" name="Imagine 14">
            <a:extLst>
              <a:ext uri="{FF2B5EF4-FFF2-40B4-BE49-F238E27FC236}">
                <a16:creationId xmlns:a16="http://schemas.microsoft.com/office/drawing/2014/main" id="{9D588545-09ED-5CF2-71D5-94B0ACD7F9B8}"/>
              </a:ext>
            </a:extLst>
          </p:cNvPr>
          <p:cNvPicPr>
            <a:picLocks noChangeAspect="1"/>
          </p:cNvPicPr>
          <p:nvPr/>
        </p:nvPicPr>
        <p:blipFill>
          <a:blip r:embed="rId8"/>
          <a:srcRect t="16219" b="17751"/>
          <a:stretch/>
        </p:blipFill>
        <p:spPr>
          <a:xfrm>
            <a:off x="6107547" y="3559145"/>
            <a:ext cx="2349623" cy="201226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7" name="CasetăText 16">
            <a:extLst>
              <a:ext uri="{FF2B5EF4-FFF2-40B4-BE49-F238E27FC236}">
                <a16:creationId xmlns:a16="http://schemas.microsoft.com/office/drawing/2014/main" id="{5E32A4F1-E644-4F70-14E5-249B0E16D7A9}"/>
              </a:ext>
            </a:extLst>
          </p:cNvPr>
          <p:cNvSpPr txBox="1"/>
          <p:nvPr/>
        </p:nvSpPr>
        <p:spPr>
          <a:xfrm>
            <a:off x="8707581" y="3393124"/>
            <a:ext cx="3223423" cy="2308324"/>
          </a:xfrm>
          <a:prstGeom prst="rect">
            <a:avLst/>
          </a:prstGeom>
          <a:noFill/>
        </p:spPr>
        <p:txBody>
          <a:bodyPr wrap="square">
            <a:spAutoFit/>
          </a:bodyPr>
          <a:lstStyle/>
          <a:p>
            <a:pPr algn="l"/>
            <a:r>
              <a:rPr lang="ro-RO" b="1" i="0" dirty="0">
                <a:solidFill>
                  <a:schemeClr val="bg2"/>
                </a:solidFill>
                <a:effectLst/>
              </a:rPr>
              <a:t>Date tehnice:</a:t>
            </a:r>
            <a:endParaRPr lang="ro-RO" b="0" i="0" dirty="0">
              <a:solidFill>
                <a:schemeClr val="bg2"/>
              </a:solidFill>
              <a:effectLst/>
            </a:endParaRPr>
          </a:p>
          <a:p>
            <a:pPr algn="l"/>
            <a:r>
              <a:rPr lang="ro-RO" b="0" i="0" dirty="0">
                <a:solidFill>
                  <a:schemeClr val="bg2"/>
                </a:solidFill>
                <a:effectLst/>
              </a:rPr>
              <a:t>Volum (L): 50</a:t>
            </a:r>
          </a:p>
          <a:p>
            <a:pPr algn="l"/>
            <a:r>
              <a:rPr lang="ro-RO" b="1" i="0" dirty="0">
                <a:solidFill>
                  <a:schemeClr val="bg2"/>
                </a:solidFill>
                <a:effectLst/>
              </a:rPr>
              <a:t>Presiune de lucru (bar): 1.5 - 8</a:t>
            </a:r>
          </a:p>
          <a:p>
            <a:pPr algn="l"/>
            <a:r>
              <a:rPr lang="ro-RO" b="1" i="0" dirty="0">
                <a:solidFill>
                  <a:schemeClr val="bg2"/>
                </a:solidFill>
                <a:effectLst/>
              </a:rPr>
              <a:t>Temperatura de lucru (ºC): 0-90</a:t>
            </a:r>
          </a:p>
          <a:p>
            <a:pPr algn="l"/>
            <a:r>
              <a:rPr lang="ro-RO" b="0" i="0" dirty="0">
                <a:solidFill>
                  <a:schemeClr val="bg2"/>
                </a:solidFill>
                <a:effectLst/>
              </a:rPr>
              <a:t>Dimensiuni (mm): </a:t>
            </a:r>
            <a:r>
              <a:rPr lang="el-GR" b="0" i="0" dirty="0">
                <a:solidFill>
                  <a:schemeClr val="bg2"/>
                </a:solidFill>
                <a:effectLst/>
              </a:rPr>
              <a:t>Φ350 </a:t>
            </a:r>
            <a:r>
              <a:rPr lang="ro-RO" b="0" i="0" dirty="0">
                <a:solidFill>
                  <a:schemeClr val="bg2"/>
                </a:solidFill>
                <a:effectLst/>
              </a:rPr>
              <a:t>x 560</a:t>
            </a:r>
          </a:p>
          <a:p>
            <a:pPr algn="l"/>
            <a:r>
              <a:rPr lang="ro-RO" b="0" i="0" dirty="0">
                <a:solidFill>
                  <a:schemeClr val="bg2"/>
                </a:solidFill>
                <a:effectLst/>
              </a:rPr>
              <a:t>Diametru (inch): 1</a:t>
            </a:r>
          </a:p>
          <a:p>
            <a:pPr algn="l"/>
            <a:r>
              <a:rPr lang="it-IT" b="0" i="0" dirty="0">
                <a:solidFill>
                  <a:schemeClr val="bg2"/>
                </a:solidFill>
                <a:effectLst/>
              </a:rPr>
              <a:t>Dimensiuni (mm): 550x350x380</a:t>
            </a:r>
          </a:p>
          <a:p>
            <a:pPr algn="l"/>
            <a:r>
              <a:rPr lang="it-IT" b="0" i="0" dirty="0">
                <a:solidFill>
                  <a:schemeClr val="bg2"/>
                </a:solidFill>
                <a:effectLst/>
              </a:rPr>
              <a:t>Greutate (kg): 6.65</a:t>
            </a:r>
            <a:endParaRPr lang="ro-RO" b="0" i="0" dirty="0">
              <a:solidFill>
                <a:schemeClr val="bg2"/>
              </a:solidFill>
              <a:effectLst/>
            </a:endParaRPr>
          </a:p>
        </p:txBody>
      </p:sp>
    </p:spTree>
    <p:extLst>
      <p:ext uri="{BB962C8B-B14F-4D97-AF65-F5344CB8AC3E}">
        <p14:creationId xmlns:p14="http://schemas.microsoft.com/office/powerpoint/2010/main" val="2905111902"/>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B5BA6E-521E-13A2-EC2E-12CD23DC67AF}"/>
            </a:ext>
          </a:extLst>
        </p:cNvPr>
        <p:cNvGrpSpPr/>
        <p:nvPr/>
      </p:nvGrpSpPr>
      <p:grpSpPr>
        <a:xfrm>
          <a:off x="0" y="0"/>
          <a:ext cx="0" cy="0"/>
          <a:chOff x="0" y="0"/>
          <a:chExt cx="0" cy="0"/>
        </a:xfrm>
      </p:grpSpPr>
      <p:sp>
        <p:nvSpPr>
          <p:cNvPr id="6" name="Substituent dată 5">
            <a:extLst>
              <a:ext uri="{FF2B5EF4-FFF2-40B4-BE49-F238E27FC236}">
                <a16:creationId xmlns:a16="http://schemas.microsoft.com/office/drawing/2014/main" id="{31A2E5FB-3B67-692A-D969-AF61712D6E9A}"/>
              </a:ext>
            </a:extLst>
          </p:cNvPr>
          <p:cNvSpPr>
            <a:spLocks noGrp="1"/>
          </p:cNvSpPr>
          <p:nvPr>
            <p:ph type="dt" sz="half" idx="10"/>
          </p:nvPr>
        </p:nvSpPr>
        <p:spPr/>
        <p:txBody>
          <a:bodyPr rtlCol="0"/>
          <a:lstStyle/>
          <a:p>
            <a:pPr rtl="0"/>
            <a:r>
              <a:rPr lang="ro-RO" dirty="0"/>
              <a:t>12.11.2025</a:t>
            </a:r>
          </a:p>
        </p:txBody>
      </p:sp>
      <p:sp>
        <p:nvSpPr>
          <p:cNvPr id="8" name="Substituent număr diapozitiv 7">
            <a:extLst>
              <a:ext uri="{FF2B5EF4-FFF2-40B4-BE49-F238E27FC236}">
                <a16:creationId xmlns:a16="http://schemas.microsoft.com/office/drawing/2014/main" id="{3175FF43-3180-DBE4-D0A7-1A216F989941}"/>
              </a:ext>
            </a:extLst>
          </p:cNvPr>
          <p:cNvSpPr>
            <a:spLocks noGrp="1"/>
          </p:cNvSpPr>
          <p:nvPr>
            <p:ph type="sldNum" sz="quarter" idx="12"/>
          </p:nvPr>
        </p:nvSpPr>
        <p:spPr/>
        <p:txBody>
          <a:bodyPr rtlCol="0"/>
          <a:lstStyle/>
          <a:p>
            <a:pPr rtl="0"/>
            <a:fld id="{8D581BC7-E183-40DB-AC97-C19EA4EB8894}" type="slidenum">
              <a:rPr lang="ro-RO" smtClean="0"/>
              <a:pPr rtl="0"/>
              <a:t>4</a:t>
            </a:fld>
            <a:endParaRPr lang="ro-RO" dirty="0"/>
          </a:p>
        </p:txBody>
      </p:sp>
      <p:sp>
        <p:nvSpPr>
          <p:cNvPr id="3" name="Substituent subsol 6">
            <a:extLst>
              <a:ext uri="{FF2B5EF4-FFF2-40B4-BE49-F238E27FC236}">
                <a16:creationId xmlns:a16="http://schemas.microsoft.com/office/drawing/2014/main" id="{447BFF55-ED21-811D-BD14-51E42BD36AE8}"/>
              </a:ext>
            </a:extLst>
          </p:cNvPr>
          <p:cNvSpPr>
            <a:spLocks noGrp="1"/>
          </p:cNvSpPr>
          <p:nvPr>
            <p:ph type="ftr" sz="quarter" idx="11"/>
          </p:nvPr>
        </p:nvSpPr>
        <p:spPr>
          <a:xfrm>
            <a:off x="1169961" y="5878720"/>
            <a:ext cx="2049894" cy="297307"/>
          </a:xfrm>
        </p:spPr>
        <p:txBody>
          <a:bodyPr rtlCol="0"/>
          <a:lstStyle/>
          <a:p>
            <a:pPr rtl="0"/>
            <a:r>
              <a:rPr lang="ro-RO" dirty="0"/>
              <a:t>Rezervoare</a:t>
            </a:r>
          </a:p>
        </p:txBody>
      </p:sp>
      <p:sp>
        <p:nvSpPr>
          <p:cNvPr id="7" name="CasetăText 6">
            <a:extLst>
              <a:ext uri="{FF2B5EF4-FFF2-40B4-BE49-F238E27FC236}">
                <a16:creationId xmlns:a16="http://schemas.microsoft.com/office/drawing/2014/main" id="{69896B69-CF8B-F29A-71E5-C7082927F7B9}"/>
              </a:ext>
            </a:extLst>
          </p:cNvPr>
          <p:cNvSpPr txBox="1"/>
          <p:nvPr/>
        </p:nvSpPr>
        <p:spPr>
          <a:xfrm>
            <a:off x="778643" y="402024"/>
            <a:ext cx="10575157" cy="1200329"/>
          </a:xfrm>
          <a:prstGeom prst="rect">
            <a:avLst/>
          </a:prstGeom>
          <a:noFill/>
        </p:spPr>
        <p:txBody>
          <a:bodyPr wrap="square">
            <a:spAutoFit/>
          </a:bodyPr>
          <a:lstStyle/>
          <a:p>
            <a:r>
              <a:rPr lang="ro-RO" b="1" dirty="0">
                <a:solidFill>
                  <a:schemeClr val="bg2"/>
                </a:solidFill>
              </a:rPr>
              <a:t>Rezervoare de apă potabilă</a:t>
            </a:r>
          </a:p>
          <a:p>
            <a:pPr>
              <a:buFont typeface="Arial" panose="020B0604020202020204" pitchFamily="34" charset="0"/>
              <a:buChar char="•"/>
            </a:pPr>
            <a:r>
              <a:rPr lang="ro-RO" dirty="0"/>
              <a:t>Folosite pentru stocarea apei curate destinată consumului casnic sau industrial.</a:t>
            </a:r>
          </a:p>
          <a:p>
            <a:pPr>
              <a:buFont typeface="Arial" panose="020B0604020202020204" pitchFamily="34" charset="0"/>
              <a:buChar char="•"/>
            </a:pPr>
            <a:r>
              <a:rPr lang="ro-RO" dirty="0"/>
              <a:t>Materiale frecvente: polietilenă, GRP.</a:t>
            </a:r>
          </a:p>
          <a:p>
            <a:pPr>
              <a:buFont typeface="Arial" panose="020B0604020202020204" pitchFamily="34" charset="0"/>
              <a:buChar char="•"/>
            </a:pPr>
            <a:r>
              <a:rPr lang="ro-RO" dirty="0"/>
              <a:t>Pot fi amplasate subteran sau suprateran, în funcție de proiect.</a:t>
            </a:r>
          </a:p>
        </p:txBody>
      </p:sp>
      <p:pic>
        <p:nvPicPr>
          <p:cNvPr id="9" name="Imagine 8">
            <a:extLst>
              <a:ext uri="{FF2B5EF4-FFF2-40B4-BE49-F238E27FC236}">
                <a16:creationId xmlns:a16="http://schemas.microsoft.com/office/drawing/2014/main" id="{C7406971-0615-5400-8D10-82029FC2EC84}"/>
              </a:ext>
            </a:extLst>
          </p:cNvPr>
          <p:cNvPicPr>
            <a:picLocks noChangeAspect="1"/>
          </p:cNvPicPr>
          <p:nvPr/>
        </p:nvPicPr>
        <p:blipFill>
          <a:blip r:embed="rId3"/>
          <a:stretch>
            <a:fillRect/>
          </a:stretch>
        </p:blipFill>
        <p:spPr>
          <a:xfrm>
            <a:off x="1935247" y="1793398"/>
            <a:ext cx="3865095" cy="386509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0" name="Imagine 9">
            <a:extLst>
              <a:ext uri="{FF2B5EF4-FFF2-40B4-BE49-F238E27FC236}">
                <a16:creationId xmlns:a16="http://schemas.microsoft.com/office/drawing/2014/main" id="{65004C43-7B12-C5A2-4724-34B2967A3AFF}"/>
              </a:ext>
            </a:extLst>
          </p:cNvPr>
          <p:cNvPicPr>
            <a:picLocks noChangeAspect="1"/>
          </p:cNvPicPr>
          <p:nvPr/>
        </p:nvPicPr>
        <p:blipFill>
          <a:blip r:embed="rId4"/>
          <a:stretch>
            <a:fillRect/>
          </a:stretch>
        </p:blipFill>
        <p:spPr>
          <a:xfrm>
            <a:off x="6236016" y="1793397"/>
            <a:ext cx="3865095" cy="386509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1" name="CasetăText 10">
            <a:extLst>
              <a:ext uri="{FF2B5EF4-FFF2-40B4-BE49-F238E27FC236}">
                <a16:creationId xmlns:a16="http://schemas.microsoft.com/office/drawing/2014/main" id="{B2DBB9DA-14B3-E96F-4847-D9D34D8AFA05}"/>
              </a:ext>
            </a:extLst>
          </p:cNvPr>
          <p:cNvSpPr txBox="1"/>
          <p:nvPr/>
        </p:nvSpPr>
        <p:spPr>
          <a:xfrm>
            <a:off x="400379" y="2848781"/>
            <a:ext cx="1539163" cy="1754326"/>
          </a:xfrm>
          <a:prstGeom prst="rect">
            <a:avLst/>
          </a:prstGeom>
          <a:noFill/>
        </p:spPr>
        <p:txBody>
          <a:bodyPr wrap="square">
            <a:spAutoFit/>
          </a:bodyPr>
          <a:lstStyle/>
          <a:p>
            <a:pPr algn="ctr"/>
            <a:r>
              <a:rPr lang="ro-RO" b="1" dirty="0">
                <a:solidFill>
                  <a:schemeClr val="bg2"/>
                </a:solidFill>
                <a:ea typeface="Calibri" panose="020F0502020204030204" pitchFamily="34" charset="0"/>
                <a:cs typeface="Calibri" panose="020F0502020204030204" pitchFamily="34" charset="0"/>
              </a:rPr>
              <a:t>Fig. </a:t>
            </a:r>
            <a:r>
              <a:rPr lang="en-US" b="1" dirty="0">
                <a:solidFill>
                  <a:schemeClr val="bg2"/>
                </a:solidFill>
                <a:ea typeface="Calibri" panose="020F0502020204030204" pitchFamily="34" charset="0"/>
                <a:cs typeface="Calibri" panose="020F0502020204030204" pitchFamily="34" charset="0"/>
              </a:rPr>
              <a:t>3</a:t>
            </a:r>
            <a:r>
              <a:rPr lang="ro-RO" b="1" dirty="0">
                <a:solidFill>
                  <a:schemeClr val="bg2"/>
                </a:solidFill>
                <a:ea typeface="Calibri" panose="020F0502020204030204" pitchFamily="34" charset="0"/>
                <a:cs typeface="Calibri" panose="020F0502020204030204" pitchFamily="34" charset="0"/>
              </a:rPr>
              <a:t> </a:t>
            </a:r>
            <a:r>
              <a:rPr lang="pt-BR" b="1" dirty="0">
                <a:solidFill>
                  <a:schemeClr val="bg2"/>
                </a:solidFill>
                <a:ea typeface="Calibri" panose="020F0502020204030204" pitchFamily="34" charset="0"/>
                <a:cs typeface="Calibri" panose="020F0502020204030204" pitchFamily="34" charset="0"/>
              </a:rPr>
              <a:t>Rezervor apa </a:t>
            </a:r>
            <a:r>
              <a:rPr lang="pt-BR" b="1" u="sng" dirty="0">
                <a:solidFill>
                  <a:schemeClr val="bg2"/>
                </a:solidFill>
                <a:ea typeface="Calibri" panose="020F0502020204030204" pitchFamily="34" charset="0"/>
                <a:cs typeface="Calibri" panose="020F0502020204030204" pitchFamily="34" charset="0"/>
              </a:rPr>
              <a:t>suprateran</a:t>
            </a:r>
            <a:r>
              <a:rPr lang="pt-BR" b="1" dirty="0">
                <a:solidFill>
                  <a:schemeClr val="bg2"/>
                </a:solidFill>
                <a:ea typeface="Calibri" panose="020F0502020204030204" pitchFamily="34" charset="0"/>
                <a:cs typeface="Calibri" panose="020F0502020204030204" pitchFamily="34" charset="0"/>
              </a:rPr>
              <a:t>, vertical, cilindric, 1000l </a:t>
            </a:r>
            <a:r>
              <a:rPr lang="ro-RO" b="1" dirty="0">
                <a:solidFill>
                  <a:schemeClr val="bg2"/>
                </a:solidFill>
                <a:ea typeface="Calibri" panose="020F0502020204030204" pitchFamily="34" charset="0"/>
                <a:cs typeface="Calibri" panose="020F0502020204030204" pitchFamily="34" charset="0"/>
              </a:rPr>
              <a:t>[</a:t>
            </a:r>
            <a:r>
              <a:rPr lang="ro-RO" b="1" dirty="0">
                <a:solidFill>
                  <a:schemeClr val="bg2"/>
                </a:solidFill>
                <a:ea typeface="Calibri" panose="020F0502020204030204" pitchFamily="34" charset="0"/>
                <a:cs typeface="Calibri" panose="020F0502020204030204" pitchFamily="34" charset="0"/>
                <a:hlinkClick r:id="rId5"/>
              </a:rPr>
              <a:t>dedeman.ro</a:t>
            </a:r>
            <a:r>
              <a:rPr lang="ro-RO" b="1" dirty="0">
                <a:solidFill>
                  <a:schemeClr val="bg2"/>
                </a:solidFill>
                <a:ea typeface="Calibri" panose="020F0502020204030204" pitchFamily="34" charset="0"/>
                <a:cs typeface="Calibri" panose="020F0502020204030204" pitchFamily="34" charset="0"/>
              </a:rPr>
              <a:t>]</a:t>
            </a:r>
            <a:r>
              <a:rPr lang="ro-RO" dirty="0">
                <a:solidFill>
                  <a:schemeClr val="bg2"/>
                </a:solidFill>
                <a:ea typeface="Calibri" panose="020F0502020204030204" pitchFamily="34" charset="0"/>
                <a:cs typeface="Calibri" panose="020F0502020204030204" pitchFamily="34" charset="0"/>
                <a:hlinkClick r:id="rId6">
                  <a:extLst>
                    <a:ext uri="{A12FA001-AC4F-418D-AE19-62706E023703}">
                      <ahyp:hlinkClr xmlns:ahyp="http://schemas.microsoft.com/office/drawing/2018/hyperlinkcolor" val="tx"/>
                    </a:ext>
                  </a:extLst>
                </a:hlinkClick>
              </a:rPr>
              <a:t> </a:t>
            </a:r>
            <a:endParaRPr lang="ro-RO" dirty="0">
              <a:solidFill>
                <a:schemeClr val="bg2"/>
              </a:solidFill>
            </a:endParaRPr>
          </a:p>
        </p:txBody>
      </p:sp>
      <p:sp>
        <p:nvSpPr>
          <p:cNvPr id="12" name="CasetăText 11">
            <a:extLst>
              <a:ext uri="{FF2B5EF4-FFF2-40B4-BE49-F238E27FC236}">
                <a16:creationId xmlns:a16="http://schemas.microsoft.com/office/drawing/2014/main" id="{A277BD55-8958-A129-4F88-6A71CC144166}"/>
              </a:ext>
            </a:extLst>
          </p:cNvPr>
          <p:cNvSpPr txBox="1"/>
          <p:nvPr/>
        </p:nvSpPr>
        <p:spPr>
          <a:xfrm>
            <a:off x="10101111" y="2710281"/>
            <a:ext cx="1539163" cy="2031325"/>
          </a:xfrm>
          <a:prstGeom prst="rect">
            <a:avLst/>
          </a:prstGeom>
          <a:noFill/>
        </p:spPr>
        <p:txBody>
          <a:bodyPr wrap="square">
            <a:spAutoFit/>
          </a:bodyPr>
          <a:lstStyle/>
          <a:p>
            <a:pPr algn="ctr"/>
            <a:r>
              <a:rPr lang="ro-RO" b="1" dirty="0">
                <a:solidFill>
                  <a:schemeClr val="bg2"/>
                </a:solidFill>
                <a:ea typeface="Calibri" panose="020F0502020204030204" pitchFamily="34" charset="0"/>
                <a:cs typeface="Calibri" panose="020F0502020204030204" pitchFamily="34" charset="0"/>
              </a:rPr>
              <a:t>Fig. 4 </a:t>
            </a:r>
            <a:r>
              <a:rPr lang="pt-BR" b="1" dirty="0">
                <a:solidFill>
                  <a:schemeClr val="bg2"/>
                </a:solidFill>
                <a:ea typeface="Calibri" panose="020F0502020204030204" pitchFamily="34" charset="0"/>
                <a:cs typeface="Calibri" panose="020F0502020204030204" pitchFamily="34" charset="0"/>
              </a:rPr>
              <a:t>Rezervor apa potabila, </a:t>
            </a:r>
            <a:r>
              <a:rPr lang="pt-BR" b="1" u="sng" dirty="0">
                <a:solidFill>
                  <a:schemeClr val="bg2"/>
                </a:solidFill>
                <a:ea typeface="Calibri" panose="020F0502020204030204" pitchFamily="34" charset="0"/>
                <a:cs typeface="Calibri" panose="020F0502020204030204" pitchFamily="34" charset="0"/>
              </a:rPr>
              <a:t>subteran</a:t>
            </a:r>
            <a:r>
              <a:rPr lang="pt-BR" b="1" dirty="0">
                <a:solidFill>
                  <a:schemeClr val="bg2"/>
                </a:solidFill>
                <a:ea typeface="Calibri" panose="020F0502020204030204" pitchFamily="34" charset="0"/>
                <a:cs typeface="Calibri" panose="020F0502020204030204" pitchFamily="34" charset="0"/>
              </a:rPr>
              <a:t>, orizontal, 2000l </a:t>
            </a:r>
            <a:r>
              <a:rPr lang="ro-RO" b="1" dirty="0">
                <a:solidFill>
                  <a:schemeClr val="bg2"/>
                </a:solidFill>
                <a:ea typeface="Calibri" panose="020F0502020204030204" pitchFamily="34" charset="0"/>
                <a:cs typeface="Calibri" panose="020F0502020204030204" pitchFamily="34" charset="0"/>
              </a:rPr>
              <a:t>[</a:t>
            </a:r>
            <a:r>
              <a:rPr lang="ro-RO" b="1" dirty="0">
                <a:solidFill>
                  <a:schemeClr val="bg2"/>
                </a:solidFill>
                <a:ea typeface="Calibri" panose="020F0502020204030204" pitchFamily="34" charset="0"/>
                <a:cs typeface="Calibri" panose="020F0502020204030204" pitchFamily="34" charset="0"/>
                <a:hlinkClick r:id="rId7"/>
              </a:rPr>
              <a:t>dedeman.ro</a:t>
            </a:r>
            <a:r>
              <a:rPr lang="ro-RO" b="1" dirty="0">
                <a:solidFill>
                  <a:schemeClr val="bg2"/>
                </a:solidFill>
                <a:ea typeface="Calibri" panose="020F0502020204030204" pitchFamily="34" charset="0"/>
                <a:cs typeface="Calibri" panose="020F0502020204030204" pitchFamily="34" charset="0"/>
              </a:rPr>
              <a:t>]</a:t>
            </a:r>
            <a:r>
              <a:rPr lang="ro-RO" dirty="0">
                <a:solidFill>
                  <a:schemeClr val="bg2"/>
                </a:solidFill>
                <a:ea typeface="Calibri" panose="020F0502020204030204" pitchFamily="34" charset="0"/>
                <a:cs typeface="Calibri" panose="020F0502020204030204" pitchFamily="34" charset="0"/>
                <a:hlinkClick r:id="rId6">
                  <a:extLst>
                    <a:ext uri="{A12FA001-AC4F-418D-AE19-62706E023703}">
                      <ahyp:hlinkClr xmlns:ahyp="http://schemas.microsoft.com/office/drawing/2018/hyperlinkcolor" val="tx"/>
                    </a:ext>
                  </a:extLst>
                </a:hlinkClick>
              </a:rPr>
              <a:t> </a:t>
            </a:r>
            <a:endParaRPr lang="ro-RO" dirty="0">
              <a:solidFill>
                <a:schemeClr val="bg2"/>
              </a:solidFill>
            </a:endParaRPr>
          </a:p>
        </p:txBody>
      </p:sp>
    </p:spTree>
    <p:extLst>
      <p:ext uri="{BB962C8B-B14F-4D97-AF65-F5344CB8AC3E}">
        <p14:creationId xmlns:p14="http://schemas.microsoft.com/office/powerpoint/2010/main" val="1793545584"/>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38DFF6-FC2E-704D-6A2F-F75736B48DEB}"/>
            </a:ext>
          </a:extLst>
        </p:cNvPr>
        <p:cNvGrpSpPr/>
        <p:nvPr/>
      </p:nvGrpSpPr>
      <p:grpSpPr>
        <a:xfrm>
          <a:off x="0" y="0"/>
          <a:ext cx="0" cy="0"/>
          <a:chOff x="0" y="0"/>
          <a:chExt cx="0" cy="0"/>
        </a:xfrm>
      </p:grpSpPr>
      <p:sp>
        <p:nvSpPr>
          <p:cNvPr id="6" name="Substituent dată 5">
            <a:extLst>
              <a:ext uri="{FF2B5EF4-FFF2-40B4-BE49-F238E27FC236}">
                <a16:creationId xmlns:a16="http://schemas.microsoft.com/office/drawing/2014/main" id="{E8243724-F42D-B5A3-C562-EC252DBD522F}"/>
              </a:ext>
            </a:extLst>
          </p:cNvPr>
          <p:cNvSpPr>
            <a:spLocks noGrp="1"/>
          </p:cNvSpPr>
          <p:nvPr>
            <p:ph type="dt" sz="half" idx="10"/>
          </p:nvPr>
        </p:nvSpPr>
        <p:spPr/>
        <p:txBody>
          <a:bodyPr rtlCol="0"/>
          <a:lstStyle/>
          <a:p>
            <a:pPr rtl="0"/>
            <a:r>
              <a:rPr lang="ro-RO" dirty="0"/>
              <a:t>12.11.2025</a:t>
            </a:r>
          </a:p>
        </p:txBody>
      </p:sp>
      <p:sp>
        <p:nvSpPr>
          <p:cNvPr id="8" name="Substituent număr diapozitiv 7">
            <a:extLst>
              <a:ext uri="{FF2B5EF4-FFF2-40B4-BE49-F238E27FC236}">
                <a16:creationId xmlns:a16="http://schemas.microsoft.com/office/drawing/2014/main" id="{6D948213-2E7D-4B25-CF15-9047A268750A}"/>
              </a:ext>
            </a:extLst>
          </p:cNvPr>
          <p:cNvSpPr>
            <a:spLocks noGrp="1"/>
          </p:cNvSpPr>
          <p:nvPr>
            <p:ph type="sldNum" sz="quarter" idx="12"/>
          </p:nvPr>
        </p:nvSpPr>
        <p:spPr/>
        <p:txBody>
          <a:bodyPr rtlCol="0"/>
          <a:lstStyle/>
          <a:p>
            <a:pPr rtl="0"/>
            <a:fld id="{8D581BC7-E183-40DB-AC97-C19EA4EB8894}" type="slidenum">
              <a:rPr lang="ro-RO" smtClean="0"/>
              <a:pPr rtl="0"/>
              <a:t>5</a:t>
            </a:fld>
            <a:endParaRPr lang="ro-RO" dirty="0"/>
          </a:p>
        </p:txBody>
      </p:sp>
      <p:sp>
        <p:nvSpPr>
          <p:cNvPr id="16" name="CasetăText 15">
            <a:extLst>
              <a:ext uri="{FF2B5EF4-FFF2-40B4-BE49-F238E27FC236}">
                <a16:creationId xmlns:a16="http://schemas.microsoft.com/office/drawing/2014/main" id="{5A446843-75CF-56CC-A5B3-8E76780CBA71}"/>
              </a:ext>
            </a:extLst>
          </p:cNvPr>
          <p:cNvSpPr txBox="1"/>
          <p:nvPr/>
        </p:nvSpPr>
        <p:spPr>
          <a:xfrm>
            <a:off x="719085" y="273530"/>
            <a:ext cx="10575158" cy="646331"/>
          </a:xfrm>
          <a:prstGeom prst="rect">
            <a:avLst/>
          </a:prstGeom>
          <a:noFill/>
        </p:spPr>
        <p:txBody>
          <a:bodyPr wrap="square">
            <a:spAutoFit/>
          </a:bodyPr>
          <a:lstStyle/>
          <a:p>
            <a:pPr algn="just"/>
            <a:r>
              <a:rPr lang="ro-RO" dirty="0">
                <a:solidFill>
                  <a:schemeClr val="bg2"/>
                </a:solidFill>
              </a:rPr>
              <a:t>Fabricarea rezervoarelor de apă din polietilenă se face, de obicei, printr-un proces numit </a:t>
            </a:r>
            <a:r>
              <a:rPr lang="ro-RO" b="1" u="sng" dirty="0">
                <a:solidFill>
                  <a:schemeClr val="bg2"/>
                </a:solidFill>
              </a:rPr>
              <a:t>turnare rotativă </a:t>
            </a:r>
            <a:r>
              <a:rPr lang="ro-RO" dirty="0">
                <a:solidFill>
                  <a:schemeClr val="bg2"/>
                </a:solidFill>
              </a:rPr>
              <a:t>(</a:t>
            </a:r>
            <a:r>
              <a:rPr lang="ro-RO" dirty="0" err="1">
                <a:solidFill>
                  <a:schemeClr val="bg2"/>
                </a:solidFill>
              </a:rPr>
              <a:t>rotomoulding</a:t>
            </a:r>
            <a:r>
              <a:rPr lang="ro-RO" dirty="0">
                <a:solidFill>
                  <a:schemeClr val="bg2"/>
                </a:solidFill>
              </a:rPr>
              <a:t>), care permite obținerea unor rezervoare durabile, fără suduri, dintr-o singură bucată.</a:t>
            </a:r>
          </a:p>
        </p:txBody>
      </p:sp>
      <p:sp>
        <p:nvSpPr>
          <p:cNvPr id="17" name="Rectangle 1">
            <a:extLst>
              <a:ext uri="{FF2B5EF4-FFF2-40B4-BE49-F238E27FC236}">
                <a16:creationId xmlns:a16="http://schemas.microsoft.com/office/drawing/2014/main" id="{1F0EE5DE-6064-26D9-4B5E-6D91D4DDD218}"/>
              </a:ext>
            </a:extLst>
          </p:cNvPr>
          <p:cNvSpPr>
            <a:spLocks noChangeArrowheads="1"/>
          </p:cNvSpPr>
          <p:nvPr/>
        </p:nvSpPr>
        <p:spPr bwMode="auto">
          <a:xfrm>
            <a:off x="719085" y="1009534"/>
            <a:ext cx="10634715" cy="5078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tabLst/>
            </a:pPr>
            <a:r>
              <a:rPr kumimoji="0" lang="ro-RO" altLang="ro-RO" sz="1800" b="1" i="0" u="none" strike="noStrike" cap="none" normalizeH="0" baseline="0" dirty="0">
                <a:ln>
                  <a:noFill/>
                </a:ln>
                <a:solidFill>
                  <a:schemeClr val="bg2"/>
                </a:solidFill>
                <a:effectLst/>
              </a:rPr>
              <a:t>1. Pregătirea matriței</a:t>
            </a:r>
            <a:endParaRPr kumimoji="0" lang="ro-RO" altLang="ro-RO" sz="1800" b="0" i="0" u="none" strike="noStrike" cap="none" normalizeH="0" baseline="0" dirty="0">
              <a:ln>
                <a:noFill/>
              </a:ln>
              <a:solidFill>
                <a:schemeClr val="bg2"/>
              </a:solidFill>
              <a:effectLst/>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ro-RO" altLang="ro-RO" sz="1800" b="0" i="0" u="none" strike="noStrike" cap="none" normalizeH="0" baseline="0" dirty="0">
                <a:ln>
                  <a:noFill/>
                </a:ln>
                <a:solidFill>
                  <a:schemeClr val="tx1"/>
                </a:solidFill>
                <a:effectLst/>
              </a:rPr>
              <a:t>Se folosește o matriță metalică de forma rezervorului dorit. Matrița trebuie să fie bine finisată pentru a asigura o suprafață netedă a rezervorului.</a:t>
            </a:r>
          </a:p>
          <a:p>
            <a:pPr marL="0" marR="0" lvl="0" indent="0" algn="just" defTabSz="914400" rtl="0" eaLnBrk="0" fontAlgn="base" latinLnBrk="0" hangingPunct="0">
              <a:lnSpc>
                <a:spcPct val="100000"/>
              </a:lnSpc>
              <a:spcBef>
                <a:spcPct val="0"/>
              </a:spcBef>
              <a:spcAft>
                <a:spcPct val="0"/>
              </a:spcAft>
              <a:buClrTx/>
              <a:buSzTx/>
              <a:buFontTx/>
              <a:buChar char="•"/>
              <a:tabLst/>
            </a:pPr>
            <a:endParaRPr kumimoji="0" lang="ro-RO" altLang="ro-RO" sz="1800" b="0" i="0" u="none" strike="noStrike" cap="none" normalizeH="0" baseline="0" dirty="0">
              <a:ln>
                <a:noFill/>
              </a:ln>
              <a:solidFill>
                <a:schemeClr val="tx1"/>
              </a:solidFill>
              <a:effectLst/>
            </a:endParaRPr>
          </a:p>
          <a:p>
            <a:pPr marL="0" marR="0" lvl="0" indent="0" algn="just" defTabSz="914400" rtl="0" eaLnBrk="0" fontAlgn="base" latinLnBrk="0" hangingPunct="0">
              <a:lnSpc>
                <a:spcPct val="100000"/>
              </a:lnSpc>
              <a:spcBef>
                <a:spcPct val="0"/>
              </a:spcBef>
              <a:spcAft>
                <a:spcPct val="0"/>
              </a:spcAft>
              <a:buClrTx/>
              <a:buSzTx/>
              <a:tabLst/>
            </a:pPr>
            <a:r>
              <a:rPr kumimoji="0" lang="ro-RO" altLang="ro-RO" sz="1800" b="1" i="0" u="none" strike="noStrike" cap="none" normalizeH="0" baseline="0" dirty="0">
                <a:ln>
                  <a:noFill/>
                </a:ln>
                <a:solidFill>
                  <a:schemeClr val="bg2"/>
                </a:solidFill>
                <a:effectLst/>
              </a:rPr>
              <a:t>2. Adăugarea polietilenei</a:t>
            </a:r>
            <a:endParaRPr kumimoji="0" lang="ro-RO" altLang="ro-RO" sz="1800" b="0" i="0" u="none" strike="noStrike" cap="none" normalizeH="0" baseline="0" dirty="0">
              <a:ln>
                <a:noFill/>
              </a:ln>
              <a:solidFill>
                <a:schemeClr val="bg2"/>
              </a:solidFill>
              <a:effectLst/>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ro-RO" altLang="ro-RO" sz="1800" b="0" i="0" u="none" strike="noStrike" cap="none" normalizeH="0" baseline="0" dirty="0">
                <a:ln>
                  <a:noFill/>
                </a:ln>
                <a:solidFill>
                  <a:schemeClr val="tx1"/>
                </a:solidFill>
                <a:effectLst/>
              </a:rPr>
              <a:t>Pulberea de polietilenă (sau granule măcinate) este introdusă în matriță. Polietilena este de obicei un material de calitate, rezistent la radiațiile UV și la coroziune.</a:t>
            </a:r>
          </a:p>
          <a:p>
            <a:pPr marL="0" marR="0" lvl="0" indent="0" algn="just" defTabSz="914400" rtl="0" eaLnBrk="0" fontAlgn="base" latinLnBrk="0" hangingPunct="0">
              <a:lnSpc>
                <a:spcPct val="100000"/>
              </a:lnSpc>
              <a:spcBef>
                <a:spcPct val="0"/>
              </a:spcBef>
              <a:spcAft>
                <a:spcPct val="0"/>
              </a:spcAft>
              <a:buClrTx/>
              <a:buSzTx/>
              <a:buFontTx/>
              <a:buChar char="•"/>
              <a:tabLst/>
            </a:pPr>
            <a:endParaRPr kumimoji="0" lang="ro-RO" altLang="ro-RO" sz="1800" b="0" i="0" u="none" strike="noStrike" cap="none" normalizeH="0" baseline="0" dirty="0">
              <a:ln>
                <a:noFill/>
              </a:ln>
              <a:solidFill>
                <a:schemeClr val="tx1"/>
              </a:solidFill>
              <a:effectLst/>
            </a:endParaRPr>
          </a:p>
          <a:p>
            <a:pPr marL="0" marR="0" lvl="0" indent="0" algn="just" defTabSz="914400" rtl="0" eaLnBrk="0" fontAlgn="base" latinLnBrk="0" hangingPunct="0">
              <a:lnSpc>
                <a:spcPct val="100000"/>
              </a:lnSpc>
              <a:spcBef>
                <a:spcPct val="0"/>
              </a:spcBef>
              <a:spcAft>
                <a:spcPct val="0"/>
              </a:spcAft>
              <a:buClrTx/>
              <a:buSzTx/>
              <a:tabLst/>
            </a:pPr>
            <a:r>
              <a:rPr kumimoji="0" lang="ro-RO" altLang="ro-RO" sz="1800" b="1" i="0" u="none" strike="noStrike" cap="none" normalizeH="0" baseline="0" dirty="0">
                <a:ln>
                  <a:noFill/>
                </a:ln>
                <a:solidFill>
                  <a:schemeClr val="bg2"/>
                </a:solidFill>
                <a:effectLst/>
              </a:rPr>
              <a:t>3. Încălzirea și rotirea matriței</a:t>
            </a:r>
            <a:endParaRPr kumimoji="0" lang="ro-RO" altLang="ro-RO" sz="1800" b="0" i="0" u="none" strike="noStrike" cap="none" normalizeH="0" baseline="0" dirty="0">
              <a:ln>
                <a:noFill/>
              </a:ln>
              <a:solidFill>
                <a:schemeClr val="bg2"/>
              </a:solidFill>
              <a:effectLst/>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ro-RO" altLang="ro-RO" sz="1800" b="0" i="0" u="none" strike="noStrike" cap="none" normalizeH="0" baseline="0" dirty="0">
                <a:ln>
                  <a:noFill/>
                </a:ln>
                <a:solidFill>
                  <a:schemeClr val="tx1"/>
                </a:solidFill>
                <a:effectLst/>
              </a:rPr>
              <a:t>Matrița este introdusă într-un cuptor rotativ și încălzită. În timp ce matrița se învârte lent pe două axe, polietilena se topește și se distribuie uniform pe pereții matriței.</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ro-RO" altLang="ro-RO" sz="1800" b="0" i="0" u="none" strike="noStrike" cap="none" normalizeH="0" baseline="0" dirty="0">
                <a:ln>
                  <a:noFill/>
                </a:ln>
                <a:solidFill>
                  <a:schemeClr val="tx1"/>
                </a:solidFill>
                <a:effectLst/>
              </a:rPr>
              <a:t>Rotirea continuă permite polietilenei să acopere uniform toate suprafețele interioare ale matriței.</a:t>
            </a:r>
          </a:p>
          <a:p>
            <a:pPr marL="0" marR="0" lvl="0" indent="0" algn="just" defTabSz="914400" rtl="0" eaLnBrk="0" fontAlgn="base" latinLnBrk="0" hangingPunct="0">
              <a:lnSpc>
                <a:spcPct val="100000"/>
              </a:lnSpc>
              <a:spcBef>
                <a:spcPct val="0"/>
              </a:spcBef>
              <a:spcAft>
                <a:spcPct val="0"/>
              </a:spcAft>
              <a:buClrTx/>
              <a:buSzTx/>
              <a:buFontTx/>
              <a:buChar char="•"/>
              <a:tabLst/>
            </a:pPr>
            <a:endParaRPr kumimoji="0" lang="ro-RO" altLang="ro-RO" sz="1800" b="0" i="0" u="none" strike="noStrike" cap="none" normalizeH="0" baseline="0" dirty="0">
              <a:ln>
                <a:noFill/>
              </a:ln>
              <a:solidFill>
                <a:schemeClr val="tx1"/>
              </a:solidFill>
              <a:effectLst/>
            </a:endParaRPr>
          </a:p>
          <a:p>
            <a:r>
              <a:rPr lang="ro-RO" b="1" dirty="0">
                <a:solidFill>
                  <a:schemeClr val="bg2"/>
                </a:solidFill>
              </a:rPr>
              <a:t>4. Răcirea și solidificarea</a:t>
            </a:r>
            <a:endParaRPr lang="ro-RO" dirty="0">
              <a:solidFill>
                <a:schemeClr val="bg2"/>
              </a:solidFill>
            </a:endParaRPr>
          </a:p>
          <a:p>
            <a:pPr>
              <a:buFont typeface="Arial" panose="020B0604020202020204" pitchFamily="34" charset="0"/>
              <a:buChar char="•"/>
            </a:pPr>
            <a:r>
              <a:rPr lang="ro-RO" dirty="0"/>
              <a:t>După ce polietilena s-a distribuit uniform și a format pereții rezervorului, matrița este răcită treptat (folosind aer sau apă).</a:t>
            </a:r>
          </a:p>
          <a:p>
            <a:pPr>
              <a:buFont typeface="Arial" panose="020B0604020202020204" pitchFamily="34" charset="0"/>
              <a:buChar char="•"/>
            </a:pPr>
            <a:r>
              <a:rPr lang="ro-RO" dirty="0"/>
              <a:t>În timpul răcirii, polietilena se întărește și capătă forma finală a rezervorului.</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ro-RO" altLang="ro-RO" sz="1800" b="0" i="0" u="none" strike="noStrike" cap="none" normalizeH="0" baseline="0" dirty="0">
              <a:ln>
                <a:noFill/>
              </a:ln>
              <a:solidFill>
                <a:schemeClr val="tx1"/>
              </a:solidFill>
              <a:effectLst/>
            </a:endParaRPr>
          </a:p>
        </p:txBody>
      </p:sp>
      <p:sp>
        <p:nvSpPr>
          <p:cNvPr id="18" name="Substituent subsol 6">
            <a:extLst>
              <a:ext uri="{FF2B5EF4-FFF2-40B4-BE49-F238E27FC236}">
                <a16:creationId xmlns:a16="http://schemas.microsoft.com/office/drawing/2014/main" id="{EBF328BA-D190-5C1A-7683-F18B43719C32}"/>
              </a:ext>
            </a:extLst>
          </p:cNvPr>
          <p:cNvSpPr>
            <a:spLocks noGrp="1"/>
          </p:cNvSpPr>
          <p:nvPr>
            <p:ph type="ftr" sz="quarter" idx="11"/>
          </p:nvPr>
        </p:nvSpPr>
        <p:spPr>
          <a:xfrm>
            <a:off x="1169961" y="5878720"/>
            <a:ext cx="2049894" cy="297307"/>
          </a:xfrm>
        </p:spPr>
        <p:txBody>
          <a:bodyPr rtlCol="0"/>
          <a:lstStyle/>
          <a:p>
            <a:pPr rtl="0"/>
            <a:r>
              <a:rPr lang="ro-RO" dirty="0"/>
              <a:t>Rezervoare</a:t>
            </a:r>
          </a:p>
        </p:txBody>
      </p:sp>
    </p:spTree>
    <p:extLst>
      <p:ext uri="{BB962C8B-B14F-4D97-AF65-F5344CB8AC3E}">
        <p14:creationId xmlns:p14="http://schemas.microsoft.com/office/powerpoint/2010/main" val="3599661093"/>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38DFF6-FC2E-704D-6A2F-F75736B48DEB}"/>
            </a:ext>
          </a:extLst>
        </p:cNvPr>
        <p:cNvGrpSpPr/>
        <p:nvPr/>
      </p:nvGrpSpPr>
      <p:grpSpPr>
        <a:xfrm>
          <a:off x="0" y="0"/>
          <a:ext cx="0" cy="0"/>
          <a:chOff x="0" y="0"/>
          <a:chExt cx="0" cy="0"/>
        </a:xfrm>
      </p:grpSpPr>
      <p:sp>
        <p:nvSpPr>
          <p:cNvPr id="6" name="Substituent dată 5">
            <a:extLst>
              <a:ext uri="{FF2B5EF4-FFF2-40B4-BE49-F238E27FC236}">
                <a16:creationId xmlns:a16="http://schemas.microsoft.com/office/drawing/2014/main" id="{E8243724-F42D-B5A3-C562-EC252DBD522F}"/>
              </a:ext>
            </a:extLst>
          </p:cNvPr>
          <p:cNvSpPr>
            <a:spLocks noGrp="1"/>
          </p:cNvSpPr>
          <p:nvPr>
            <p:ph type="dt" sz="half" idx="10"/>
          </p:nvPr>
        </p:nvSpPr>
        <p:spPr/>
        <p:txBody>
          <a:bodyPr rtlCol="0"/>
          <a:lstStyle/>
          <a:p>
            <a:pPr rtl="0"/>
            <a:r>
              <a:rPr lang="ro-RO" dirty="0"/>
              <a:t>12.11.2025</a:t>
            </a:r>
          </a:p>
        </p:txBody>
      </p:sp>
      <p:sp>
        <p:nvSpPr>
          <p:cNvPr id="8" name="Substituent număr diapozitiv 7">
            <a:extLst>
              <a:ext uri="{FF2B5EF4-FFF2-40B4-BE49-F238E27FC236}">
                <a16:creationId xmlns:a16="http://schemas.microsoft.com/office/drawing/2014/main" id="{6D948213-2E7D-4B25-CF15-9047A268750A}"/>
              </a:ext>
            </a:extLst>
          </p:cNvPr>
          <p:cNvSpPr>
            <a:spLocks noGrp="1"/>
          </p:cNvSpPr>
          <p:nvPr>
            <p:ph type="sldNum" sz="quarter" idx="12"/>
          </p:nvPr>
        </p:nvSpPr>
        <p:spPr/>
        <p:txBody>
          <a:bodyPr rtlCol="0"/>
          <a:lstStyle/>
          <a:p>
            <a:pPr rtl="0"/>
            <a:fld id="{8D581BC7-E183-40DB-AC97-C19EA4EB8894}" type="slidenum">
              <a:rPr lang="ro-RO" smtClean="0"/>
              <a:pPr rtl="0"/>
              <a:t>6</a:t>
            </a:fld>
            <a:endParaRPr lang="ro-RO" dirty="0"/>
          </a:p>
        </p:txBody>
      </p:sp>
      <p:pic>
        <p:nvPicPr>
          <p:cNvPr id="13" name="Media online 12" title="How a Plastic Water Tank Made in The Factory Ingenious ￼Technique #water #tank">
            <a:hlinkClick r:id="" action="ppaction://media"/>
            <a:extLst>
              <a:ext uri="{FF2B5EF4-FFF2-40B4-BE49-F238E27FC236}">
                <a16:creationId xmlns:a16="http://schemas.microsoft.com/office/drawing/2014/main" id="{7C88B7E5-B24E-0642-12B3-1155C743608A}"/>
              </a:ext>
            </a:extLst>
          </p:cNvPr>
          <p:cNvPicPr>
            <a:picLocks noRot="1" noChangeAspect="1"/>
          </p:cNvPicPr>
          <p:nvPr>
            <a:videoFile r:link="rId1"/>
          </p:nvPr>
        </p:nvPicPr>
        <p:blipFill>
          <a:blip r:embed="rId4"/>
          <a:stretch>
            <a:fillRect/>
          </a:stretch>
        </p:blipFill>
        <p:spPr>
          <a:xfrm>
            <a:off x="7959066" y="229891"/>
            <a:ext cx="2896927" cy="5131087"/>
          </a:xfrm>
          <a:prstGeom prst="rect">
            <a:avLst/>
          </a:prstGeom>
        </p:spPr>
      </p:pic>
      <p:sp>
        <p:nvSpPr>
          <p:cNvPr id="14" name="CasetăText 13">
            <a:extLst>
              <a:ext uri="{FF2B5EF4-FFF2-40B4-BE49-F238E27FC236}">
                <a16:creationId xmlns:a16="http://schemas.microsoft.com/office/drawing/2014/main" id="{25E1A215-FE84-E6E8-7841-2505FFC5F752}"/>
              </a:ext>
            </a:extLst>
          </p:cNvPr>
          <p:cNvSpPr txBox="1"/>
          <p:nvPr/>
        </p:nvSpPr>
        <p:spPr>
          <a:xfrm>
            <a:off x="8142122" y="5360978"/>
            <a:ext cx="2530813" cy="1200329"/>
          </a:xfrm>
          <a:prstGeom prst="rect">
            <a:avLst/>
          </a:prstGeom>
          <a:noFill/>
        </p:spPr>
        <p:txBody>
          <a:bodyPr wrap="square">
            <a:spAutoFit/>
          </a:bodyPr>
          <a:lstStyle/>
          <a:p>
            <a:pPr algn="ctr"/>
            <a:r>
              <a:rPr lang="ro-RO" b="1" dirty="0">
                <a:solidFill>
                  <a:schemeClr val="bg2"/>
                </a:solidFill>
                <a:ea typeface="Calibri" panose="020F0502020204030204" pitchFamily="34" charset="0"/>
                <a:cs typeface="Calibri" panose="020F0502020204030204" pitchFamily="34" charset="0"/>
              </a:rPr>
              <a:t>Video 1  Procesul de fabricație al rezervoarelor din HDPE [</a:t>
            </a:r>
            <a:r>
              <a:rPr lang="ro-RO" b="1" dirty="0">
                <a:solidFill>
                  <a:schemeClr val="bg2"/>
                </a:solidFill>
                <a:ea typeface="Calibri" panose="020F0502020204030204" pitchFamily="34" charset="0"/>
                <a:cs typeface="Calibri" panose="020F0502020204030204" pitchFamily="34" charset="0"/>
                <a:hlinkClick r:id="rId5"/>
              </a:rPr>
              <a:t>www.youtube.com</a:t>
            </a:r>
            <a:r>
              <a:rPr lang="en-US" b="1" dirty="0">
                <a:solidFill>
                  <a:schemeClr val="bg2"/>
                </a:solidFill>
                <a:ea typeface="Calibri" panose="020F0502020204030204" pitchFamily="34" charset="0"/>
                <a:cs typeface="Calibri" panose="020F0502020204030204" pitchFamily="34" charset="0"/>
              </a:rPr>
              <a:t>]</a:t>
            </a:r>
            <a:endParaRPr lang="ro-RO" dirty="0">
              <a:solidFill>
                <a:schemeClr val="bg2"/>
              </a:solidFill>
            </a:endParaRPr>
          </a:p>
        </p:txBody>
      </p:sp>
      <p:sp>
        <p:nvSpPr>
          <p:cNvPr id="2" name="Rectangle 1">
            <a:extLst>
              <a:ext uri="{FF2B5EF4-FFF2-40B4-BE49-F238E27FC236}">
                <a16:creationId xmlns:a16="http://schemas.microsoft.com/office/drawing/2014/main" id="{A5BE4127-4719-79DA-D5C5-106B7EEA6394}"/>
              </a:ext>
            </a:extLst>
          </p:cNvPr>
          <p:cNvSpPr>
            <a:spLocks noChangeArrowheads="1"/>
          </p:cNvSpPr>
          <p:nvPr/>
        </p:nvSpPr>
        <p:spPr bwMode="auto">
          <a:xfrm>
            <a:off x="778643" y="446439"/>
            <a:ext cx="6653288" cy="3416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tabLst/>
            </a:pPr>
            <a:r>
              <a:rPr kumimoji="0" lang="ro-RO" altLang="ro-RO" sz="1800" b="1" i="0" u="none" strike="noStrike" cap="none" normalizeH="0" baseline="0" dirty="0">
                <a:ln>
                  <a:noFill/>
                </a:ln>
                <a:solidFill>
                  <a:schemeClr val="bg2"/>
                </a:solidFill>
                <a:effectLst/>
              </a:rPr>
              <a:t>5. Deschiderea matriței și scoaterea rezervorului</a:t>
            </a:r>
            <a:endParaRPr kumimoji="0" lang="ro-RO" altLang="ro-RO" sz="1800" b="0" i="0" u="none" strike="noStrike" cap="none" normalizeH="0" baseline="0" dirty="0">
              <a:ln>
                <a:noFill/>
              </a:ln>
              <a:solidFill>
                <a:schemeClr val="bg2"/>
              </a:solidFill>
              <a:effectLst/>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ro-RO" altLang="ro-RO" sz="1800" b="0" i="0" u="none" strike="noStrike" cap="none" normalizeH="0" baseline="0" dirty="0">
                <a:ln>
                  <a:noFill/>
                </a:ln>
                <a:solidFill>
                  <a:schemeClr val="tx1"/>
                </a:solidFill>
                <a:effectLst/>
              </a:rPr>
              <a:t>După răcirea completă, matrița este deschisă, iar rezervorul este scos cu atenție.</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ro-RO" altLang="ro-RO" sz="1800" b="0" i="0" u="none" strike="noStrike" cap="none" normalizeH="0" baseline="0" dirty="0">
                <a:ln>
                  <a:noFill/>
                </a:ln>
                <a:solidFill>
                  <a:schemeClr val="tx1"/>
                </a:solidFill>
                <a:effectLst/>
              </a:rPr>
              <a:t>Deoarece rezervorul este fabricat dintr-o singură bucată, fără îmbinări sau suduri, acesta este foarte rezistent și etanș.</a:t>
            </a:r>
          </a:p>
          <a:p>
            <a:pPr marL="0" marR="0" lvl="0" indent="0" algn="just" defTabSz="914400" rtl="0" eaLnBrk="0" fontAlgn="base" latinLnBrk="0" hangingPunct="0">
              <a:lnSpc>
                <a:spcPct val="100000"/>
              </a:lnSpc>
              <a:spcBef>
                <a:spcPct val="0"/>
              </a:spcBef>
              <a:spcAft>
                <a:spcPct val="0"/>
              </a:spcAft>
              <a:buClrTx/>
              <a:buSzTx/>
              <a:buFontTx/>
              <a:buChar char="•"/>
              <a:tabLst/>
            </a:pPr>
            <a:endParaRPr kumimoji="0" lang="ro-RO" altLang="ro-RO" sz="1800" b="0" i="0" u="none" strike="noStrike" cap="none" normalizeH="0" baseline="0" dirty="0">
              <a:ln>
                <a:noFill/>
              </a:ln>
              <a:solidFill>
                <a:schemeClr val="tx1"/>
              </a:solidFill>
              <a:effectLst/>
            </a:endParaRPr>
          </a:p>
          <a:p>
            <a:pPr marL="0" marR="0" lvl="0" indent="0" algn="just" defTabSz="914400" rtl="0" eaLnBrk="0" fontAlgn="base" latinLnBrk="0" hangingPunct="0">
              <a:lnSpc>
                <a:spcPct val="100000"/>
              </a:lnSpc>
              <a:spcBef>
                <a:spcPct val="0"/>
              </a:spcBef>
              <a:spcAft>
                <a:spcPct val="0"/>
              </a:spcAft>
              <a:buClrTx/>
              <a:buSzTx/>
              <a:tabLst/>
            </a:pPr>
            <a:r>
              <a:rPr kumimoji="0" lang="ro-RO" altLang="ro-RO" sz="1800" b="1" i="0" u="none" strike="noStrike" cap="none" normalizeH="0" baseline="0" dirty="0">
                <a:ln>
                  <a:noFill/>
                </a:ln>
                <a:solidFill>
                  <a:schemeClr val="bg2"/>
                </a:solidFill>
                <a:effectLst/>
              </a:rPr>
              <a:t>6. Finisarea și verificarea</a:t>
            </a:r>
            <a:endParaRPr kumimoji="0" lang="ro-RO" altLang="ro-RO" sz="1800" b="0" i="0" u="none" strike="noStrike" cap="none" normalizeH="0" baseline="0" dirty="0">
              <a:ln>
                <a:noFill/>
              </a:ln>
              <a:solidFill>
                <a:schemeClr val="bg2"/>
              </a:solidFill>
              <a:effectLst/>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ro-RO" altLang="ro-RO" sz="1800" b="0" i="0" u="none" strike="noStrike" cap="none" normalizeH="0" baseline="0" dirty="0">
                <a:ln>
                  <a:noFill/>
                </a:ln>
                <a:solidFill>
                  <a:schemeClr val="tx1"/>
                </a:solidFill>
                <a:effectLst/>
              </a:rPr>
              <a:t>Se finalizează marginile și se fac eventualele perforații pentru montarea racordurilor, gurilor de acces și altor accesorii.</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ro-RO" altLang="ro-RO" sz="1800" b="0" i="0" u="none" strike="noStrike" cap="none" normalizeH="0" baseline="0" dirty="0">
                <a:ln>
                  <a:noFill/>
                </a:ln>
                <a:solidFill>
                  <a:schemeClr val="tx1"/>
                </a:solidFill>
                <a:effectLst/>
              </a:rPr>
              <a:t>Se verifică integritatea rezervorului pentru a asigura că nu are fisuri sau defecte.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ro-RO" altLang="ro-RO" sz="1800" b="0" i="0" u="none" strike="noStrike" cap="none" normalizeH="0" baseline="0" dirty="0">
              <a:ln>
                <a:noFill/>
              </a:ln>
              <a:solidFill>
                <a:schemeClr val="tx1"/>
              </a:solidFill>
              <a:effectLst/>
            </a:endParaRPr>
          </a:p>
        </p:txBody>
      </p:sp>
      <p:sp>
        <p:nvSpPr>
          <p:cNvPr id="5" name="CasetăText 4">
            <a:extLst>
              <a:ext uri="{FF2B5EF4-FFF2-40B4-BE49-F238E27FC236}">
                <a16:creationId xmlns:a16="http://schemas.microsoft.com/office/drawing/2014/main" id="{DC36D9D8-BA03-F6ED-1738-4FE2472E7970}"/>
              </a:ext>
            </a:extLst>
          </p:cNvPr>
          <p:cNvSpPr txBox="1"/>
          <p:nvPr/>
        </p:nvSpPr>
        <p:spPr>
          <a:xfrm>
            <a:off x="778643" y="3862759"/>
            <a:ext cx="6653288" cy="1754326"/>
          </a:xfrm>
          <a:prstGeom prst="rect">
            <a:avLst/>
          </a:prstGeom>
          <a:noFill/>
        </p:spPr>
        <p:txBody>
          <a:bodyPr wrap="square">
            <a:spAutoFit/>
          </a:bodyPr>
          <a:lstStyle/>
          <a:p>
            <a:pPr algn="just"/>
            <a:r>
              <a:rPr lang="ro-RO" b="1" dirty="0">
                <a:solidFill>
                  <a:schemeClr val="tx2"/>
                </a:solidFill>
              </a:rPr>
              <a:t>Avantajele procesului:</a:t>
            </a:r>
          </a:p>
          <a:p>
            <a:pPr algn="just">
              <a:buFont typeface="Arial" panose="020B0604020202020204" pitchFamily="34" charset="0"/>
              <a:buChar char="•"/>
            </a:pPr>
            <a:r>
              <a:rPr lang="ro-RO" b="1" dirty="0">
                <a:solidFill>
                  <a:schemeClr val="tx2"/>
                </a:solidFill>
              </a:rPr>
              <a:t>Rezervoare fără suduri</a:t>
            </a:r>
            <a:r>
              <a:rPr lang="ro-RO" dirty="0">
                <a:solidFill>
                  <a:schemeClr val="tx2"/>
                </a:solidFill>
              </a:rPr>
              <a:t>: </a:t>
            </a:r>
            <a:r>
              <a:rPr lang="en-US" dirty="0">
                <a:solidFill>
                  <a:schemeClr val="tx2"/>
                </a:solidFill>
              </a:rPr>
              <a:t>se </a:t>
            </a:r>
            <a:r>
              <a:rPr lang="ro-RO" dirty="0">
                <a:solidFill>
                  <a:schemeClr val="tx2"/>
                </a:solidFill>
              </a:rPr>
              <a:t>elimină astfel riscul de scurgeri.</a:t>
            </a:r>
          </a:p>
          <a:p>
            <a:pPr algn="just">
              <a:buFont typeface="Arial" panose="020B0604020202020204" pitchFamily="34" charset="0"/>
              <a:buChar char="•"/>
            </a:pPr>
            <a:r>
              <a:rPr lang="ro-RO" b="1" dirty="0">
                <a:solidFill>
                  <a:schemeClr val="tx2"/>
                </a:solidFill>
              </a:rPr>
              <a:t>Uniformitate și rezistență</a:t>
            </a:r>
            <a:r>
              <a:rPr lang="ro-RO" dirty="0">
                <a:solidFill>
                  <a:schemeClr val="tx2"/>
                </a:solidFill>
              </a:rPr>
              <a:t>: Materialul este distribuit uniform pe pereții rezervorului, asigurând o rezistență mare.</a:t>
            </a:r>
          </a:p>
          <a:p>
            <a:pPr algn="just">
              <a:buFont typeface="Arial" panose="020B0604020202020204" pitchFamily="34" charset="0"/>
              <a:buChar char="•"/>
            </a:pPr>
            <a:r>
              <a:rPr lang="ro-RO" b="1" dirty="0">
                <a:solidFill>
                  <a:schemeClr val="tx2"/>
                </a:solidFill>
              </a:rPr>
              <a:t>Costuri de producție reduse</a:t>
            </a:r>
            <a:r>
              <a:rPr lang="ro-RO" dirty="0">
                <a:solidFill>
                  <a:schemeClr val="tx2"/>
                </a:solidFill>
              </a:rPr>
              <a:t>: Procesul de turnare rotativă este simplu și eficient pentru producția de masă.</a:t>
            </a:r>
          </a:p>
        </p:txBody>
      </p:sp>
      <p:sp>
        <p:nvSpPr>
          <p:cNvPr id="7" name="Substituent subsol 6">
            <a:extLst>
              <a:ext uri="{FF2B5EF4-FFF2-40B4-BE49-F238E27FC236}">
                <a16:creationId xmlns:a16="http://schemas.microsoft.com/office/drawing/2014/main" id="{8D67D40C-7C38-B694-0D10-7C141B82C745}"/>
              </a:ext>
            </a:extLst>
          </p:cNvPr>
          <p:cNvSpPr>
            <a:spLocks noGrp="1"/>
          </p:cNvSpPr>
          <p:nvPr>
            <p:ph type="ftr" sz="quarter" idx="11"/>
          </p:nvPr>
        </p:nvSpPr>
        <p:spPr>
          <a:xfrm>
            <a:off x="1169961" y="5878720"/>
            <a:ext cx="2049894" cy="297307"/>
          </a:xfrm>
        </p:spPr>
        <p:txBody>
          <a:bodyPr rtlCol="0"/>
          <a:lstStyle/>
          <a:p>
            <a:pPr rtl="0"/>
            <a:r>
              <a:rPr lang="ro-RO" dirty="0"/>
              <a:t>Rezervoare</a:t>
            </a:r>
          </a:p>
        </p:txBody>
      </p:sp>
    </p:spTree>
    <p:extLst>
      <p:ext uri="{BB962C8B-B14F-4D97-AF65-F5344CB8AC3E}">
        <p14:creationId xmlns:p14="http://schemas.microsoft.com/office/powerpoint/2010/main" val="3246769530"/>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3"/>
                </p:tgtEl>
              </p:cMediaNode>
            </p:video>
            <p:seq concurrent="1" nextAc="seek">
              <p:cTn id="8" restart="whenNotActive" fill="hold" evtFilter="cancelBubble" nodeType="interactiveSeq">
                <p:stCondLst>
                  <p:cond evt="onClick" delay="0">
                    <p:tgtEl>
                      <p:spTgt spid="1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3"/>
                                        </p:tgtEl>
                                      </p:cBhvr>
                                    </p:cmd>
                                  </p:childTnLst>
                                </p:cTn>
                              </p:par>
                            </p:childTnLst>
                          </p:cTn>
                        </p:par>
                      </p:childTnLst>
                    </p:cTn>
                  </p:par>
                </p:childTnLst>
              </p:cTn>
              <p:nextCondLst>
                <p:cond evt="onClick" delay="0">
                  <p:tgtEl>
                    <p:spTgt spid="13"/>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38DFF6-FC2E-704D-6A2F-F75736B48DEB}"/>
            </a:ext>
          </a:extLst>
        </p:cNvPr>
        <p:cNvGrpSpPr/>
        <p:nvPr/>
      </p:nvGrpSpPr>
      <p:grpSpPr>
        <a:xfrm>
          <a:off x="0" y="0"/>
          <a:ext cx="0" cy="0"/>
          <a:chOff x="0" y="0"/>
          <a:chExt cx="0" cy="0"/>
        </a:xfrm>
      </p:grpSpPr>
      <p:sp>
        <p:nvSpPr>
          <p:cNvPr id="6" name="Substituent dată 5">
            <a:extLst>
              <a:ext uri="{FF2B5EF4-FFF2-40B4-BE49-F238E27FC236}">
                <a16:creationId xmlns:a16="http://schemas.microsoft.com/office/drawing/2014/main" id="{E8243724-F42D-B5A3-C562-EC252DBD522F}"/>
              </a:ext>
            </a:extLst>
          </p:cNvPr>
          <p:cNvSpPr>
            <a:spLocks noGrp="1"/>
          </p:cNvSpPr>
          <p:nvPr>
            <p:ph type="dt" sz="half" idx="10"/>
          </p:nvPr>
        </p:nvSpPr>
        <p:spPr/>
        <p:txBody>
          <a:bodyPr rtlCol="0"/>
          <a:lstStyle/>
          <a:p>
            <a:pPr rtl="0"/>
            <a:r>
              <a:rPr lang="ro-RO" dirty="0"/>
              <a:t>12.11.2025</a:t>
            </a:r>
          </a:p>
        </p:txBody>
      </p:sp>
      <p:sp>
        <p:nvSpPr>
          <p:cNvPr id="8" name="Substituent număr diapozitiv 7">
            <a:extLst>
              <a:ext uri="{FF2B5EF4-FFF2-40B4-BE49-F238E27FC236}">
                <a16:creationId xmlns:a16="http://schemas.microsoft.com/office/drawing/2014/main" id="{6D948213-2E7D-4B25-CF15-9047A268750A}"/>
              </a:ext>
            </a:extLst>
          </p:cNvPr>
          <p:cNvSpPr>
            <a:spLocks noGrp="1"/>
          </p:cNvSpPr>
          <p:nvPr>
            <p:ph type="sldNum" sz="quarter" idx="12"/>
          </p:nvPr>
        </p:nvSpPr>
        <p:spPr/>
        <p:txBody>
          <a:bodyPr rtlCol="0"/>
          <a:lstStyle/>
          <a:p>
            <a:pPr rtl="0"/>
            <a:fld id="{8D581BC7-E183-40DB-AC97-C19EA4EB8894}" type="slidenum">
              <a:rPr lang="ro-RO" smtClean="0"/>
              <a:pPr rtl="0"/>
              <a:t>7</a:t>
            </a:fld>
            <a:endParaRPr lang="ro-RO" dirty="0"/>
          </a:p>
        </p:txBody>
      </p:sp>
      <p:sp>
        <p:nvSpPr>
          <p:cNvPr id="7" name="CasetăText 6">
            <a:extLst>
              <a:ext uri="{FF2B5EF4-FFF2-40B4-BE49-F238E27FC236}">
                <a16:creationId xmlns:a16="http://schemas.microsoft.com/office/drawing/2014/main" id="{B203E992-DA4C-0ED8-3BA1-8EFEF80B8EAB}"/>
              </a:ext>
            </a:extLst>
          </p:cNvPr>
          <p:cNvSpPr txBox="1"/>
          <p:nvPr/>
        </p:nvSpPr>
        <p:spPr>
          <a:xfrm>
            <a:off x="808421" y="372842"/>
            <a:ext cx="10575157" cy="1200329"/>
          </a:xfrm>
          <a:prstGeom prst="rect">
            <a:avLst/>
          </a:prstGeom>
          <a:noFill/>
        </p:spPr>
        <p:txBody>
          <a:bodyPr wrap="square">
            <a:spAutoFit/>
          </a:bodyPr>
          <a:lstStyle/>
          <a:p>
            <a:pPr algn="just"/>
            <a:r>
              <a:rPr lang="ro-RO" b="1" dirty="0">
                <a:solidFill>
                  <a:schemeClr val="bg2"/>
                </a:solidFill>
              </a:rPr>
              <a:t>Fibra de sticlă</a:t>
            </a:r>
            <a:r>
              <a:rPr lang="ro-RO" b="1" dirty="0"/>
              <a:t> </a:t>
            </a:r>
            <a:r>
              <a:rPr lang="ro-RO" dirty="0"/>
              <a:t>este un </a:t>
            </a:r>
            <a:r>
              <a:rPr lang="ro-RO" b="1" dirty="0"/>
              <a:t>material compozit obținut din filamente subțiri de sticlă</a:t>
            </a:r>
            <a:r>
              <a:rPr lang="ro-RO" dirty="0"/>
              <a:t>, care sunt țesute sau combinate în diverse forme pentru a oferi </a:t>
            </a:r>
            <a:r>
              <a:rPr lang="ro-RO" b="1" u="sng" dirty="0"/>
              <a:t>rezistență și durabilitate</a:t>
            </a:r>
            <a:r>
              <a:rPr lang="ro-RO" dirty="0"/>
              <a:t>. Este folosită pe scară largă în industrie, mai ales pentru întărirea materialelor plastice, </a:t>
            </a:r>
            <a:r>
              <a:rPr lang="ro-RO" b="1" u="sng" dirty="0">
                <a:solidFill>
                  <a:schemeClr val="bg2"/>
                </a:solidFill>
              </a:rPr>
              <a:t>datorită faptului că este ușoară, rezistentă la coroziune și are proprietăți mecanice excelente</a:t>
            </a:r>
            <a:r>
              <a:rPr lang="ro-RO" dirty="0"/>
              <a:t>. </a:t>
            </a:r>
            <a:r>
              <a:rPr lang="ro-RO" b="1" dirty="0"/>
              <a:t>Procesul de fabricație este descris în continuare:</a:t>
            </a:r>
          </a:p>
        </p:txBody>
      </p:sp>
      <p:sp>
        <p:nvSpPr>
          <p:cNvPr id="10" name="CasetăText 9">
            <a:extLst>
              <a:ext uri="{FF2B5EF4-FFF2-40B4-BE49-F238E27FC236}">
                <a16:creationId xmlns:a16="http://schemas.microsoft.com/office/drawing/2014/main" id="{AA435135-D336-5154-E195-C44B3FFD25B7}"/>
              </a:ext>
            </a:extLst>
          </p:cNvPr>
          <p:cNvSpPr txBox="1"/>
          <p:nvPr/>
        </p:nvSpPr>
        <p:spPr>
          <a:xfrm>
            <a:off x="838200" y="1651712"/>
            <a:ext cx="10575157" cy="4524315"/>
          </a:xfrm>
          <a:prstGeom prst="rect">
            <a:avLst/>
          </a:prstGeom>
          <a:noFill/>
        </p:spPr>
        <p:txBody>
          <a:bodyPr wrap="square">
            <a:spAutoFit/>
          </a:bodyPr>
          <a:lstStyle/>
          <a:p>
            <a:pPr algn="just">
              <a:buFont typeface="+mj-lt"/>
              <a:buAutoNum type="arabicPeriod"/>
            </a:pPr>
            <a:r>
              <a:rPr lang="ro-RO" b="1" dirty="0">
                <a:solidFill>
                  <a:schemeClr val="bg2"/>
                </a:solidFill>
              </a:rPr>
              <a:t> Topirea sticlei</a:t>
            </a:r>
            <a:r>
              <a:rPr lang="ro-RO" dirty="0">
                <a:solidFill>
                  <a:schemeClr val="bg2"/>
                </a:solidFill>
              </a:rPr>
              <a:t>:</a:t>
            </a:r>
          </a:p>
          <a:p>
            <a:pPr marL="742950" lvl="1" indent="-285750" algn="just">
              <a:buFont typeface="Arial" panose="020B0604020202020204" pitchFamily="34" charset="0"/>
              <a:buChar char="•"/>
            </a:pPr>
            <a:r>
              <a:rPr lang="ro-RO" dirty="0"/>
              <a:t>Materiile prime (nisip de cuarț, calcar, dolomit și altele) sunt topite într-un cuptor special la temperaturi de aproximativ 1.700 °C, formând o masă de sticlă lichidă.</a:t>
            </a:r>
          </a:p>
          <a:p>
            <a:pPr algn="just">
              <a:buFont typeface="+mj-lt"/>
              <a:buAutoNum type="arabicPeriod"/>
            </a:pPr>
            <a:r>
              <a:rPr lang="ro-RO" b="1" dirty="0">
                <a:solidFill>
                  <a:schemeClr val="bg2"/>
                </a:solidFill>
              </a:rPr>
              <a:t> Extrudarea fibrelor</a:t>
            </a:r>
            <a:r>
              <a:rPr lang="ro-RO" dirty="0">
                <a:solidFill>
                  <a:schemeClr val="bg2"/>
                </a:solidFill>
              </a:rPr>
              <a:t>:</a:t>
            </a:r>
          </a:p>
          <a:p>
            <a:pPr marL="742950" lvl="1" indent="-285750" algn="just">
              <a:buFont typeface="Arial" panose="020B0604020202020204" pitchFamily="34" charset="0"/>
              <a:buChar char="•"/>
            </a:pPr>
            <a:r>
              <a:rPr lang="ro-RO" dirty="0"/>
              <a:t>Sticla lichidă este trecută printr-o sită cu orificii mici, numită placă de filare, unde este trasă în filamente extrem de subțiri, cu diametre de doar câțiva microni.</a:t>
            </a:r>
          </a:p>
          <a:p>
            <a:pPr algn="just">
              <a:buFont typeface="+mj-lt"/>
              <a:buAutoNum type="arabicPeriod"/>
            </a:pPr>
            <a:r>
              <a:rPr lang="ro-RO" b="1" dirty="0">
                <a:solidFill>
                  <a:schemeClr val="bg2"/>
                </a:solidFill>
              </a:rPr>
              <a:t> Răcirea și acoperirea</a:t>
            </a:r>
            <a:r>
              <a:rPr lang="ro-RO" dirty="0">
                <a:solidFill>
                  <a:schemeClr val="bg2"/>
                </a:solidFill>
              </a:rPr>
              <a:t>:</a:t>
            </a:r>
          </a:p>
          <a:p>
            <a:pPr marL="742950" lvl="1" indent="-285750" algn="just">
              <a:buFont typeface="Arial" panose="020B0604020202020204" pitchFamily="34" charset="0"/>
              <a:buChar char="•"/>
            </a:pPr>
            <a:r>
              <a:rPr lang="ro-RO" dirty="0"/>
              <a:t>Filamentele de sticlă sunt răcite rapid pentru a-și menține forma și sunt acoperite cu un strat special pentru a le proteja și pentru a facilita aderența atunci când sunt combinate cu rășini.</a:t>
            </a:r>
          </a:p>
          <a:p>
            <a:pPr algn="just">
              <a:buFont typeface="+mj-lt"/>
              <a:buAutoNum type="arabicPeriod"/>
            </a:pPr>
            <a:r>
              <a:rPr lang="ro-RO" b="1" dirty="0">
                <a:solidFill>
                  <a:schemeClr val="bg2"/>
                </a:solidFill>
              </a:rPr>
              <a:t> Strângerea în fire sau țeserea</a:t>
            </a:r>
            <a:r>
              <a:rPr lang="ro-RO" dirty="0">
                <a:solidFill>
                  <a:schemeClr val="bg2"/>
                </a:solidFill>
              </a:rPr>
              <a:t>:</a:t>
            </a:r>
          </a:p>
          <a:p>
            <a:pPr marL="742950" lvl="1" indent="-285750" algn="just">
              <a:buFont typeface="Arial" panose="020B0604020202020204" pitchFamily="34" charset="0"/>
              <a:buChar char="•"/>
            </a:pPr>
            <a:r>
              <a:rPr lang="ro-RO" dirty="0"/>
              <a:t>Filamentele sunt răsucite pentru a forma fire mai groase sau sunt țesute pentru a crea țesături de fibră de sticlă.</a:t>
            </a:r>
          </a:p>
          <a:p>
            <a:pPr algn="just"/>
            <a:r>
              <a:rPr lang="ro-RO" b="1" dirty="0">
                <a:solidFill>
                  <a:schemeClr val="bg2"/>
                </a:solidFill>
              </a:rPr>
              <a:t>5. Formarea produsului final</a:t>
            </a:r>
            <a:r>
              <a:rPr lang="ro-RO" dirty="0">
                <a:solidFill>
                  <a:schemeClr val="bg2"/>
                </a:solidFill>
              </a:rPr>
              <a:t>:</a:t>
            </a:r>
          </a:p>
          <a:p>
            <a:pPr marL="719138" lvl="1" indent="-261938" algn="just">
              <a:buFont typeface="Arial" panose="020B0604020202020204" pitchFamily="34" charset="0"/>
              <a:buChar char="•"/>
              <a:tabLst>
                <a:tab pos="719138" algn="l"/>
              </a:tabLst>
            </a:pPr>
            <a:r>
              <a:rPr lang="ro-RO" dirty="0"/>
              <a:t> Firele sau țesăturile de fibră de sticlă sunt utilizate ulterior pentru a întări rășini sau alte materiale, creând compozite foarte rezistente (cum ar fi GRP - plastic armat cu fibră de sticlă).</a:t>
            </a:r>
          </a:p>
          <a:p>
            <a:pPr lvl="1"/>
            <a:endParaRPr lang="ro-RO" dirty="0"/>
          </a:p>
        </p:txBody>
      </p:sp>
      <p:sp>
        <p:nvSpPr>
          <p:cNvPr id="11" name="Substituent subsol 6">
            <a:extLst>
              <a:ext uri="{FF2B5EF4-FFF2-40B4-BE49-F238E27FC236}">
                <a16:creationId xmlns:a16="http://schemas.microsoft.com/office/drawing/2014/main" id="{03BADBBA-8A93-E0ED-9DBD-C1BEC15841E7}"/>
              </a:ext>
            </a:extLst>
          </p:cNvPr>
          <p:cNvSpPr>
            <a:spLocks noGrp="1"/>
          </p:cNvSpPr>
          <p:nvPr>
            <p:ph type="ftr" sz="quarter" idx="11"/>
          </p:nvPr>
        </p:nvSpPr>
        <p:spPr>
          <a:xfrm>
            <a:off x="1169961" y="5878720"/>
            <a:ext cx="2049894" cy="297307"/>
          </a:xfrm>
        </p:spPr>
        <p:txBody>
          <a:bodyPr rtlCol="0"/>
          <a:lstStyle/>
          <a:p>
            <a:pPr rtl="0"/>
            <a:r>
              <a:rPr lang="ro-RO" dirty="0"/>
              <a:t>Fibra de sticlă</a:t>
            </a:r>
          </a:p>
        </p:txBody>
      </p:sp>
    </p:spTree>
    <p:extLst>
      <p:ext uri="{BB962C8B-B14F-4D97-AF65-F5344CB8AC3E}">
        <p14:creationId xmlns:p14="http://schemas.microsoft.com/office/powerpoint/2010/main" val="1083682059"/>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38DFF6-FC2E-704D-6A2F-F75736B48DEB}"/>
            </a:ext>
          </a:extLst>
        </p:cNvPr>
        <p:cNvGrpSpPr/>
        <p:nvPr/>
      </p:nvGrpSpPr>
      <p:grpSpPr>
        <a:xfrm>
          <a:off x="0" y="0"/>
          <a:ext cx="0" cy="0"/>
          <a:chOff x="0" y="0"/>
          <a:chExt cx="0" cy="0"/>
        </a:xfrm>
      </p:grpSpPr>
      <p:sp>
        <p:nvSpPr>
          <p:cNvPr id="6" name="Substituent dată 5">
            <a:extLst>
              <a:ext uri="{FF2B5EF4-FFF2-40B4-BE49-F238E27FC236}">
                <a16:creationId xmlns:a16="http://schemas.microsoft.com/office/drawing/2014/main" id="{E8243724-F42D-B5A3-C562-EC252DBD522F}"/>
              </a:ext>
            </a:extLst>
          </p:cNvPr>
          <p:cNvSpPr>
            <a:spLocks noGrp="1"/>
          </p:cNvSpPr>
          <p:nvPr>
            <p:ph type="dt" sz="half" idx="10"/>
          </p:nvPr>
        </p:nvSpPr>
        <p:spPr/>
        <p:txBody>
          <a:bodyPr rtlCol="0"/>
          <a:lstStyle/>
          <a:p>
            <a:pPr rtl="0"/>
            <a:r>
              <a:rPr lang="ro-RO" dirty="0"/>
              <a:t>12.11.2025</a:t>
            </a:r>
          </a:p>
        </p:txBody>
      </p:sp>
      <p:sp>
        <p:nvSpPr>
          <p:cNvPr id="8" name="Substituent număr diapozitiv 7">
            <a:extLst>
              <a:ext uri="{FF2B5EF4-FFF2-40B4-BE49-F238E27FC236}">
                <a16:creationId xmlns:a16="http://schemas.microsoft.com/office/drawing/2014/main" id="{6D948213-2E7D-4B25-CF15-9047A268750A}"/>
              </a:ext>
            </a:extLst>
          </p:cNvPr>
          <p:cNvSpPr>
            <a:spLocks noGrp="1"/>
          </p:cNvSpPr>
          <p:nvPr>
            <p:ph type="sldNum" sz="quarter" idx="12"/>
          </p:nvPr>
        </p:nvSpPr>
        <p:spPr/>
        <p:txBody>
          <a:bodyPr rtlCol="0"/>
          <a:lstStyle/>
          <a:p>
            <a:pPr rtl="0"/>
            <a:fld id="{8D581BC7-E183-40DB-AC97-C19EA4EB8894}" type="slidenum">
              <a:rPr lang="ro-RO" smtClean="0"/>
              <a:pPr rtl="0"/>
              <a:t>8</a:t>
            </a:fld>
            <a:endParaRPr lang="ro-RO" dirty="0"/>
          </a:p>
        </p:txBody>
      </p:sp>
      <p:pic>
        <p:nvPicPr>
          <p:cNvPr id="2" name="Media online 1" title="Fiberglass: How It's Made and Its Many Uses">
            <a:hlinkClick r:id="" action="ppaction://media"/>
            <a:extLst>
              <a:ext uri="{FF2B5EF4-FFF2-40B4-BE49-F238E27FC236}">
                <a16:creationId xmlns:a16="http://schemas.microsoft.com/office/drawing/2014/main" id="{FFF2E206-E7F2-D1F6-E9EF-2123113545BE}"/>
              </a:ext>
            </a:extLst>
          </p:cNvPr>
          <p:cNvPicPr>
            <a:picLocks noRot="1" noChangeAspect="1"/>
          </p:cNvPicPr>
          <p:nvPr>
            <a:videoFile r:link="rId1"/>
          </p:nvPr>
        </p:nvPicPr>
        <p:blipFill>
          <a:blip r:embed="rId4"/>
          <a:stretch>
            <a:fillRect/>
          </a:stretch>
        </p:blipFill>
        <p:spPr>
          <a:xfrm>
            <a:off x="1083754" y="219311"/>
            <a:ext cx="10024491" cy="5659409"/>
          </a:xfrm>
          <a:prstGeom prst="rect">
            <a:avLst/>
          </a:prstGeom>
        </p:spPr>
      </p:pic>
      <p:sp>
        <p:nvSpPr>
          <p:cNvPr id="4" name="CasetăText 3">
            <a:extLst>
              <a:ext uri="{FF2B5EF4-FFF2-40B4-BE49-F238E27FC236}">
                <a16:creationId xmlns:a16="http://schemas.microsoft.com/office/drawing/2014/main" id="{4BF3602C-6364-DA86-153E-1A046CA4ACFF}"/>
              </a:ext>
            </a:extLst>
          </p:cNvPr>
          <p:cNvSpPr txBox="1"/>
          <p:nvPr/>
        </p:nvSpPr>
        <p:spPr>
          <a:xfrm>
            <a:off x="3178947" y="5832292"/>
            <a:ext cx="6028154" cy="646331"/>
          </a:xfrm>
          <a:prstGeom prst="rect">
            <a:avLst/>
          </a:prstGeom>
          <a:noFill/>
        </p:spPr>
        <p:txBody>
          <a:bodyPr wrap="square">
            <a:spAutoFit/>
          </a:bodyPr>
          <a:lstStyle/>
          <a:p>
            <a:pPr algn="ctr"/>
            <a:r>
              <a:rPr lang="ro-RO" b="1" dirty="0">
                <a:solidFill>
                  <a:schemeClr val="bg2"/>
                </a:solidFill>
                <a:ea typeface="Calibri" panose="020F0502020204030204" pitchFamily="34" charset="0"/>
                <a:cs typeface="Calibri" panose="020F0502020204030204" pitchFamily="34" charset="0"/>
              </a:rPr>
              <a:t>Video 2  Procesul de fabricație al fibrelor de sticlă [</a:t>
            </a:r>
            <a:r>
              <a:rPr lang="ro-RO" b="1" dirty="0">
                <a:solidFill>
                  <a:schemeClr val="bg2"/>
                </a:solidFill>
                <a:ea typeface="Calibri" panose="020F0502020204030204" pitchFamily="34" charset="0"/>
                <a:cs typeface="Calibri" panose="020F0502020204030204" pitchFamily="34" charset="0"/>
                <a:hlinkClick r:id="rId5"/>
              </a:rPr>
              <a:t>www.youtube.com</a:t>
            </a:r>
            <a:r>
              <a:rPr lang="en-US" b="1" dirty="0">
                <a:solidFill>
                  <a:schemeClr val="bg2"/>
                </a:solidFill>
                <a:ea typeface="Calibri" panose="020F0502020204030204" pitchFamily="34" charset="0"/>
                <a:cs typeface="Calibri" panose="020F0502020204030204" pitchFamily="34" charset="0"/>
              </a:rPr>
              <a:t>]</a:t>
            </a:r>
            <a:endParaRPr lang="ro-RO" dirty="0">
              <a:solidFill>
                <a:schemeClr val="bg2"/>
              </a:solidFill>
            </a:endParaRPr>
          </a:p>
        </p:txBody>
      </p:sp>
      <p:sp>
        <p:nvSpPr>
          <p:cNvPr id="5" name="Substituent subsol 6">
            <a:extLst>
              <a:ext uri="{FF2B5EF4-FFF2-40B4-BE49-F238E27FC236}">
                <a16:creationId xmlns:a16="http://schemas.microsoft.com/office/drawing/2014/main" id="{44093859-755D-5A74-FB35-056F33246BF7}"/>
              </a:ext>
            </a:extLst>
          </p:cNvPr>
          <p:cNvSpPr>
            <a:spLocks noGrp="1"/>
          </p:cNvSpPr>
          <p:nvPr>
            <p:ph type="ftr" sz="quarter" idx="11"/>
          </p:nvPr>
        </p:nvSpPr>
        <p:spPr>
          <a:xfrm>
            <a:off x="1169961" y="5878720"/>
            <a:ext cx="2049894" cy="297307"/>
          </a:xfrm>
        </p:spPr>
        <p:txBody>
          <a:bodyPr rtlCol="0"/>
          <a:lstStyle/>
          <a:p>
            <a:pPr rtl="0"/>
            <a:r>
              <a:rPr lang="ro-RO" dirty="0"/>
              <a:t>Fibra de sticlă</a:t>
            </a:r>
          </a:p>
        </p:txBody>
      </p:sp>
    </p:spTree>
    <p:extLst>
      <p:ext uri="{BB962C8B-B14F-4D97-AF65-F5344CB8AC3E}">
        <p14:creationId xmlns:p14="http://schemas.microsoft.com/office/powerpoint/2010/main" val="155501335"/>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ADEFF2-B9FD-F516-B6B4-020DE8C4B2CE}"/>
            </a:ext>
          </a:extLst>
        </p:cNvPr>
        <p:cNvGrpSpPr/>
        <p:nvPr/>
      </p:nvGrpSpPr>
      <p:grpSpPr>
        <a:xfrm>
          <a:off x="0" y="0"/>
          <a:ext cx="0" cy="0"/>
          <a:chOff x="0" y="0"/>
          <a:chExt cx="0" cy="0"/>
        </a:xfrm>
      </p:grpSpPr>
      <p:sp>
        <p:nvSpPr>
          <p:cNvPr id="6" name="Substituent dată 5">
            <a:extLst>
              <a:ext uri="{FF2B5EF4-FFF2-40B4-BE49-F238E27FC236}">
                <a16:creationId xmlns:a16="http://schemas.microsoft.com/office/drawing/2014/main" id="{E952E3A3-33A5-306D-9161-186B6D4F710E}"/>
              </a:ext>
            </a:extLst>
          </p:cNvPr>
          <p:cNvSpPr>
            <a:spLocks noGrp="1"/>
          </p:cNvSpPr>
          <p:nvPr>
            <p:ph type="dt" sz="half" idx="10"/>
          </p:nvPr>
        </p:nvSpPr>
        <p:spPr/>
        <p:txBody>
          <a:bodyPr rtlCol="0"/>
          <a:lstStyle/>
          <a:p>
            <a:pPr rtl="0"/>
            <a:r>
              <a:rPr lang="ro-RO" dirty="0"/>
              <a:t>12.11.2025</a:t>
            </a:r>
          </a:p>
        </p:txBody>
      </p:sp>
      <p:sp>
        <p:nvSpPr>
          <p:cNvPr id="8" name="Substituent număr diapozitiv 7">
            <a:extLst>
              <a:ext uri="{FF2B5EF4-FFF2-40B4-BE49-F238E27FC236}">
                <a16:creationId xmlns:a16="http://schemas.microsoft.com/office/drawing/2014/main" id="{71CE5B33-F658-8F4D-E6D1-44A3EBC44DE5}"/>
              </a:ext>
            </a:extLst>
          </p:cNvPr>
          <p:cNvSpPr>
            <a:spLocks noGrp="1"/>
          </p:cNvSpPr>
          <p:nvPr>
            <p:ph type="sldNum" sz="quarter" idx="12"/>
          </p:nvPr>
        </p:nvSpPr>
        <p:spPr/>
        <p:txBody>
          <a:bodyPr rtlCol="0"/>
          <a:lstStyle/>
          <a:p>
            <a:pPr rtl="0"/>
            <a:fld id="{8D581BC7-E183-40DB-AC97-C19EA4EB8894}" type="slidenum">
              <a:rPr lang="ro-RO" smtClean="0"/>
              <a:pPr rtl="0"/>
              <a:t>9</a:t>
            </a:fld>
            <a:endParaRPr lang="ro-RO" dirty="0"/>
          </a:p>
        </p:txBody>
      </p:sp>
      <p:sp>
        <p:nvSpPr>
          <p:cNvPr id="7" name="CasetăText 6">
            <a:extLst>
              <a:ext uri="{FF2B5EF4-FFF2-40B4-BE49-F238E27FC236}">
                <a16:creationId xmlns:a16="http://schemas.microsoft.com/office/drawing/2014/main" id="{ADB99380-D3B6-88BC-0834-E6780D49B84B}"/>
              </a:ext>
            </a:extLst>
          </p:cNvPr>
          <p:cNvSpPr txBox="1"/>
          <p:nvPr/>
        </p:nvSpPr>
        <p:spPr>
          <a:xfrm>
            <a:off x="808422" y="487779"/>
            <a:ext cx="10575156" cy="1477328"/>
          </a:xfrm>
          <a:prstGeom prst="rect">
            <a:avLst/>
          </a:prstGeom>
          <a:noFill/>
        </p:spPr>
        <p:txBody>
          <a:bodyPr wrap="square">
            <a:spAutoFit/>
          </a:bodyPr>
          <a:lstStyle/>
          <a:p>
            <a:pPr algn="just"/>
            <a:r>
              <a:rPr lang="ro-RO" b="1" dirty="0">
                <a:solidFill>
                  <a:schemeClr val="bg2"/>
                </a:solidFill>
              </a:rPr>
              <a:t>Fabricarea rezervoarelor de apă din poliesteri armați cu fibră de sticlă </a:t>
            </a:r>
            <a:r>
              <a:rPr lang="ro-RO" dirty="0"/>
              <a:t>(cunoscuți și sub numele de rezervoare din fibră de sticlă sau GRP - </a:t>
            </a:r>
            <a:r>
              <a:rPr lang="ro-RO" b="1" dirty="0"/>
              <a:t>Glass </a:t>
            </a:r>
            <a:r>
              <a:rPr lang="ro-RO" b="1" dirty="0" err="1"/>
              <a:t>Reinforced</a:t>
            </a:r>
            <a:r>
              <a:rPr lang="ro-RO" b="1" dirty="0"/>
              <a:t> Plastic</a:t>
            </a:r>
            <a:r>
              <a:rPr lang="ro-RO" dirty="0"/>
              <a:t>) implică un proces în mai mulți pași, în care materialul compozit este turnat și stratificat pentru a obține un rezervor durabil și rezistent la coroziune. </a:t>
            </a:r>
          </a:p>
          <a:p>
            <a:pPr algn="just"/>
            <a:endParaRPr lang="ro-RO" dirty="0"/>
          </a:p>
          <a:p>
            <a:pPr algn="just"/>
            <a:r>
              <a:rPr lang="ro-RO" b="1" dirty="0">
                <a:solidFill>
                  <a:schemeClr val="tx2"/>
                </a:solidFill>
              </a:rPr>
              <a:t>Etapele principale ale procesului de fabricație:</a:t>
            </a:r>
          </a:p>
        </p:txBody>
      </p:sp>
      <p:sp>
        <p:nvSpPr>
          <p:cNvPr id="10" name="CasetăText 9">
            <a:extLst>
              <a:ext uri="{FF2B5EF4-FFF2-40B4-BE49-F238E27FC236}">
                <a16:creationId xmlns:a16="http://schemas.microsoft.com/office/drawing/2014/main" id="{1B5BF628-E1A8-DEFC-18B4-3CBBDF5A0FCA}"/>
              </a:ext>
            </a:extLst>
          </p:cNvPr>
          <p:cNvSpPr txBox="1"/>
          <p:nvPr/>
        </p:nvSpPr>
        <p:spPr>
          <a:xfrm>
            <a:off x="808421" y="2205080"/>
            <a:ext cx="10516918" cy="1477328"/>
          </a:xfrm>
          <a:prstGeom prst="rect">
            <a:avLst/>
          </a:prstGeom>
          <a:noFill/>
        </p:spPr>
        <p:txBody>
          <a:bodyPr wrap="square">
            <a:spAutoFit/>
          </a:bodyPr>
          <a:lstStyle/>
          <a:p>
            <a:pPr marL="342900" indent="-342900" algn="just">
              <a:buAutoNum type="arabicPeriod"/>
            </a:pPr>
            <a:r>
              <a:rPr lang="ro-RO" b="1" dirty="0">
                <a:solidFill>
                  <a:schemeClr val="bg2"/>
                </a:solidFill>
              </a:rPr>
              <a:t>Pregătirea matriței</a:t>
            </a:r>
          </a:p>
          <a:p>
            <a:pPr marL="285750" indent="-285750" algn="just">
              <a:buFont typeface="Arial" panose="020B0604020202020204" pitchFamily="34" charset="0"/>
              <a:buChar char="•"/>
            </a:pPr>
            <a:r>
              <a:rPr lang="ro-RO" dirty="0"/>
              <a:t>Matrița este forma în care se va modela rezervorul și </a:t>
            </a:r>
            <a:r>
              <a:rPr lang="ro-RO" b="1" dirty="0"/>
              <a:t>reprezintă o replică negativă a formei finale</a:t>
            </a:r>
            <a:r>
              <a:rPr lang="ro-RO" dirty="0"/>
              <a:t>.</a:t>
            </a:r>
          </a:p>
          <a:p>
            <a:pPr marL="285750" indent="-285750" algn="just">
              <a:buFont typeface="Arial" panose="020B0604020202020204" pitchFamily="34" charset="0"/>
              <a:buChar char="•"/>
            </a:pPr>
            <a:r>
              <a:rPr lang="ro-RO" dirty="0"/>
              <a:t>Matrița trebuie să fie netedă și acoperită cu un strat de eliberare (de exemplu, ceară) pentru a preveni lipirea poliesterului de aceasta.</a:t>
            </a:r>
            <a:endParaRPr lang="en-US" dirty="0"/>
          </a:p>
          <a:p>
            <a:pPr marL="285750" indent="-285750" algn="just">
              <a:buFont typeface="Arial" panose="020B0604020202020204" pitchFamily="34" charset="0"/>
              <a:buChar char="•"/>
            </a:pPr>
            <a:r>
              <a:rPr lang="ro-RO" dirty="0"/>
              <a:t>Pentru rezervoarele mari, matrițele sunt de obicei segmentate pentru a facilita asamblarea pieselor.</a:t>
            </a:r>
          </a:p>
        </p:txBody>
      </p:sp>
      <p:sp>
        <p:nvSpPr>
          <p:cNvPr id="12" name="CasetăText 11">
            <a:extLst>
              <a:ext uri="{FF2B5EF4-FFF2-40B4-BE49-F238E27FC236}">
                <a16:creationId xmlns:a16="http://schemas.microsoft.com/office/drawing/2014/main" id="{4E248A70-6BE4-ED51-BC08-C0B086E2E2F6}"/>
              </a:ext>
            </a:extLst>
          </p:cNvPr>
          <p:cNvSpPr txBox="1"/>
          <p:nvPr/>
        </p:nvSpPr>
        <p:spPr>
          <a:xfrm>
            <a:off x="808422" y="3922381"/>
            <a:ext cx="10516917" cy="1477328"/>
          </a:xfrm>
          <a:prstGeom prst="rect">
            <a:avLst/>
          </a:prstGeom>
          <a:noFill/>
        </p:spPr>
        <p:txBody>
          <a:bodyPr wrap="square">
            <a:spAutoFit/>
          </a:bodyPr>
          <a:lstStyle/>
          <a:p>
            <a:pPr algn="just"/>
            <a:r>
              <a:rPr lang="ro-RO" b="1" dirty="0">
                <a:solidFill>
                  <a:schemeClr val="bg2"/>
                </a:solidFill>
              </a:rPr>
              <a:t>2. </a:t>
            </a:r>
            <a:r>
              <a:rPr lang="en-US" b="1" dirty="0">
                <a:solidFill>
                  <a:schemeClr val="bg2"/>
                </a:solidFill>
              </a:rPr>
              <a:t> </a:t>
            </a:r>
            <a:r>
              <a:rPr lang="ro-RO" b="1" dirty="0">
                <a:solidFill>
                  <a:schemeClr val="bg2"/>
                </a:solidFill>
              </a:rPr>
              <a:t>Aplicarea stratului de gel</a:t>
            </a:r>
            <a:r>
              <a:rPr lang="en-US" b="1" dirty="0">
                <a:solidFill>
                  <a:schemeClr val="bg2"/>
                </a:solidFill>
              </a:rPr>
              <a:t> protector</a:t>
            </a:r>
          </a:p>
          <a:p>
            <a:pPr algn="just"/>
            <a:r>
              <a:rPr lang="ro-RO" dirty="0"/>
              <a:t>Gelul este un strat protector aplicat pe interiorul matriței, care va deveni stratul exterior al rezervorului.</a:t>
            </a:r>
          </a:p>
          <a:p>
            <a:pPr marL="285750" indent="-285750" algn="just">
              <a:buFont typeface="Arial" panose="020B0604020202020204" pitchFamily="34" charset="0"/>
              <a:buChar char="•"/>
            </a:pPr>
            <a:r>
              <a:rPr lang="ro-RO" dirty="0"/>
              <a:t>Acesta are rolul de a oferi o suprafață netedă, rezistentă la intemperii și protejată împotriva razelor UV.</a:t>
            </a:r>
          </a:p>
          <a:p>
            <a:pPr marL="285750" indent="-285750" algn="just">
              <a:buFont typeface="Arial" panose="020B0604020202020204" pitchFamily="34" charset="0"/>
              <a:buChar char="•"/>
            </a:pPr>
            <a:r>
              <a:rPr lang="ro-RO" dirty="0"/>
              <a:t>Gelul se aplică uniform folosind o pensulă, un pistol de pulverizare sau o rolă și este lăsat să se întărească parțial.</a:t>
            </a:r>
            <a:endParaRPr lang="en-US" dirty="0"/>
          </a:p>
        </p:txBody>
      </p:sp>
      <p:sp>
        <p:nvSpPr>
          <p:cNvPr id="2" name="Substituent subsol 6">
            <a:extLst>
              <a:ext uri="{FF2B5EF4-FFF2-40B4-BE49-F238E27FC236}">
                <a16:creationId xmlns:a16="http://schemas.microsoft.com/office/drawing/2014/main" id="{4FFC56A7-9BA4-A72E-5252-16B75709E80E}"/>
              </a:ext>
            </a:extLst>
          </p:cNvPr>
          <p:cNvSpPr>
            <a:spLocks noGrp="1"/>
          </p:cNvSpPr>
          <p:nvPr>
            <p:ph type="ftr" sz="quarter" idx="11"/>
          </p:nvPr>
        </p:nvSpPr>
        <p:spPr>
          <a:xfrm>
            <a:off x="1169961" y="5878720"/>
            <a:ext cx="2049894" cy="297307"/>
          </a:xfrm>
        </p:spPr>
        <p:txBody>
          <a:bodyPr rtlCol="0"/>
          <a:lstStyle/>
          <a:p>
            <a:pPr rtl="0"/>
            <a:r>
              <a:rPr lang="ro-RO" dirty="0"/>
              <a:t>Plastic armat cu fibră de sticlă</a:t>
            </a:r>
          </a:p>
        </p:txBody>
      </p:sp>
    </p:spTree>
    <p:extLst>
      <p:ext uri="{BB962C8B-B14F-4D97-AF65-F5344CB8AC3E}">
        <p14:creationId xmlns:p14="http://schemas.microsoft.com/office/powerpoint/2010/main" val="822366116"/>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
</file>

<file path=ppt/theme/theme1.xml><?xml version="1.0" encoding="utf-8"?>
<a:theme xmlns:a="http://schemas.openxmlformats.org/drawingml/2006/main" name="Temă Office">
  <a:themeElements>
    <a:clrScheme name="Custom 12">
      <a:dk1>
        <a:srgbClr val="00BBBB"/>
      </a:dk1>
      <a:lt1>
        <a:srgbClr val="000000"/>
      </a:lt1>
      <a:dk2>
        <a:srgbClr val="999999"/>
      </a:dk2>
      <a:lt2>
        <a:srgbClr val="FFFFFF"/>
      </a:lt2>
      <a:accent1>
        <a:srgbClr val="004448"/>
      </a:accent1>
      <a:accent2>
        <a:srgbClr val="482845"/>
      </a:accent2>
      <a:accent3>
        <a:srgbClr val="7A0000"/>
      </a:accent3>
      <a:accent4>
        <a:srgbClr val="969959"/>
      </a:accent4>
      <a:accent5>
        <a:srgbClr val="225B5F"/>
      </a:accent5>
      <a:accent6>
        <a:srgbClr val="3D8C41"/>
      </a:accent6>
      <a:hlink>
        <a:srgbClr val="7F7F7F"/>
      </a:hlink>
      <a:folHlink>
        <a:srgbClr val="7F7F7F"/>
      </a:folHlink>
    </a:clrScheme>
    <a:fontScheme name="Custom 13">
      <a:majorFont>
        <a:latin typeface="Gill Sans MT"/>
        <a:ea typeface=""/>
        <a:cs typeface=""/>
      </a:majorFont>
      <a:minorFont>
        <a:latin typeface="Segoe U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solidFill>
            <a:schemeClr val="tx2"/>
          </a:solid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_35055251_TF56488565" id="{99AE117C-5766-41E4-BBEA-BD27838E8496}" vid="{B43D1C15-DF83-40B2-8395-3FBA03A95F78}"/>
    </a:ext>
  </a:extLst>
</a:theme>
</file>

<file path=ppt/theme/theme2.xml><?xml version="1.0" encoding="utf-8"?>
<a:theme xmlns:a="http://schemas.openxmlformats.org/drawingml/2006/main" name="Temă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ă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4DE2CC379442A4D8483D9D7B1BA3E35" ma:contentTypeVersion="3" ma:contentTypeDescription="Create a new document." ma:contentTypeScope="" ma:versionID="efbadc1e845542c3f471c9fc6745ae9c">
  <xsd:schema xmlns:xsd="http://www.w3.org/2001/XMLSchema" xmlns:xs="http://www.w3.org/2001/XMLSchema" xmlns:p="http://schemas.microsoft.com/office/2006/metadata/properties" xmlns:ns2="a1b380a0-b262-4a13-9203-497a21b8eee5" targetNamespace="http://schemas.microsoft.com/office/2006/metadata/properties" ma:root="true" ma:fieldsID="335cff0a66f7d2eed3ff4df6b121d909" ns2:_="">
    <xsd:import namespace="a1b380a0-b262-4a13-9203-497a21b8eee5"/>
    <xsd:element name="properties">
      <xsd:complexType>
        <xsd:sequence>
          <xsd:element name="documentManagement">
            <xsd:complexType>
              <xsd:all>
                <xsd:element ref="ns2:MediaServiceMetadata" minOccurs="0"/>
                <xsd:element ref="ns2:MediaServiceFastMetadata"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1b380a0-b262-4a13-9203-497a21b8eee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4A1E8AE2-F99B-4B29-BEC8-E22FE93A9DAB}">
  <ds:schemaRefs>
    <ds:schemaRef ds:uri="http://schemas.microsoft.com/sharepoint/v3/contenttype/forms"/>
  </ds:schemaRefs>
</ds:datastoreItem>
</file>

<file path=customXml/itemProps2.xml><?xml version="1.0" encoding="utf-8"?>
<ds:datastoreItem xmlns:ds="http://schemas.openxmlformats.org/officeDocument/2006/customXml" ds:itemID="{A2506B3B-B711-4A84-A952-8A219BFE16C6}"/>
</file>

<file path=customXml/itemProps3.xml><?xml version="1.0" encoding="utf-8"?>
<ds:datastoreItem xmlns:ds="http://schemas.openxmlformats.org/officeDocument/2006/customXml" ds:itemID="{A3CA3F0C-24CA-4F75-AC0E-5E1DA9BA1A41}"/>
</file>

<file path=docProps/app.xml><?xml version="1.0" encoding="utf-8"?>
<Properties xmlns="http://schemas.openxmlformats.org/officeDocument/2006/extended-properties" xmlns:vt="http://schemas.openxmlformats.org/officeDocument/2006/docPropsVTypes">
  <Template>Prezentare futuristă</Template>
  <TotalTime>16379</TotalTime>
  <Words>2961</Words>
  <Application>Microsoft Office PowerPoint</Application>
  <PresentationFormat>Ecran lat</PresentationFormat>
  <Paragraphs>309</Paragraphs>
  <Slides>28</Slides>
  <Notes>27</Notes>
  <HiddenSlides>0</HiddenSlides>
  <MMClips>10</MMClips>
  <ScaleCrop>false</ScaleCrop>
  <HeadingPairs>
    <vt:vector size="6" baseType="variant">
      <vt:variant>
        <vt:lpstr>Fonturi utilizate</vt:lpstr>
      </vt:variant>
      <vt:variant>
        <vt:i4>7</vt:i4>
      </vt:variant>
      <vt:variant>
        <vt:lpstr>Temă</vt:lpstr>
      </vt:variant>
      <vt:variant>
        <vt:i4>1</vt:i4>
      </vt:variant>
      <vt:variant>
        <vt:lpstr>Titluri diapozitive</vt:lpstr>
      </vt:variant>
      <vt:variant>
        <vt:i4>28</vt:i4>
      </vt:variant>
    </vt:vector>
  </HeadingPairs>
  <TitlesOfParts>
    <vt:vector size="36" baseType="lpstr">
      <vt:lpstr>Arial</vt:lpstr>
      <vt:lpstr>Calibri</vt:lpstr>
      <vt:lpstr>Courier New</vt:lpstr>
      <vt:lpstr>Open Sans</vt:lpstr>
      <vt:lpstr>Segoe UI Light</vt:lpstr>
      <vt:lpstr>Tahoma</vt:lpstr>
      <vt:lpstr>Ubuntu</vt:lpstr>
      <vt:lpstr>Temă Office</vt:lpstr>
      <vt:lpstr>ORGANE DE MAȘINI ȘI TEHNOLOGIE MECANICĂ PENTRU INSTALAȚII</vt:lpstr>
      <vt:lpstr>Organe pentru reținerea fluidelor</vt:lpstr>
      <vt:lpstr>Rezervoare și recipiente</vt:lpstr>
      <vt:lpstr>Prezentare PowerPoint</vt:lpstr>
      <vt:lpstr>Prezentare PowerPoint</vt:lpstr>
      <vt:lpstr>Prezentare PowerPoint</vt:lpstr>
      <vt:lpstr>Prezentare PowerPoint</vt:lpstr>
      <vt:lpstr>Prezentare PowerPoint</vt:lpstr>
      <vt:lpstr>Prezentare PowerPoint</vt:lpstr>
      <vt:lpstr>Prezentare PowerPoint</vt:lpstr>
      <vt:lpstr>Prezentare PowerPoint</vt:lpstr>
      <vt:lpstr>Prezentare PowerPoint</vt:lpstr>
      <vt:lpstr>Prezentare PowerPoint</vt:lpstr>
      <vt:lpstr>Prezentare PowerPoint</vt:lpstr>
      <vt:lpstr>Prezentare PowerPoint</vt:lpstr>
      <vt:lpstr>Prezentare PowerPoint</vt:lpstr>
      <vt:lpstr>Prezentare PowerPoint</vt:lpstr>
      <vt:lpstr>Prezentare PowerPoint</vt:lpstr>
      <vt:lpstr>Prezentare PowerPoint</vt:lpstr>
      <vt:lpstr>Prezentare PowerPoint</vt:lpstr>
      <vt:lpstr>Prezentare PowerPoint</vt:lpstr>
      <vt:lpstr>Prezentare PowerPoint</vt:lpstr>
      <vt:lpstr>Prezentare PowerPoint</vt:lpstr>
      <vt:lpstr>Prezentare PowerPoint</vt:lpstr>
      <vt:lpstr>Prezentare PowerPoint</vt:lpstr>
      <vt:lpstr>Prezentare PowerPoint</vt:lpstr>
      <vt:lpstr>LINK-uri</vt:lpstr>
      <vt:lpstr>Vă mulțumesc  pentru atenția acordată!</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ORGANE DE MAȘINI ȘI TEHNOLOGIE MECANICĂ PENTRU INSTALAȚII</dc:title>
  <dc:creator>Constantin Cilibiu</dc:creator>
  <cp:lastModifiedBy>Constantin Cilibiu</cp:lastModifiedBy>
  <cp:revision>299</cp:revision>
  <dcterms:created xsi:type="dcterms:W3CDTF">2024-09-29T10:19:39Z</dcterms:created>
  <dcterms:modified xsi:type="dcterms:W3CDTF">2025-11-11T22:29:15Z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5b58b62f-6f94-46bd-8089-18e64b0a9abb_Enabled">
    <vt:lpwstr>true</vt:lpwstr>
  </property>
  <property fmtid="{D5CDD505-2E9C-101B-9397-08002B2CF9AE}" pid="3" name="MSIP_Label_5b58b62f-6f94-46bd-8089-18e64b0a9abb_SetDate">
    <vt:lpwstr>2024-09-29T10:21:23Z</vt:lpwstr>
  </property>
  <property fmtid="{D5CDD505-2E9C-101B-9397-08002B2CF9AE}" pid="4" name="MSIP_Label_5b58b62f-6f94-46bd-8089-18e64b0a9abb_Method">
    <vt:lpwstr>Standard</vt:lpwstr>
  </property>
  <property fmtid="{D5CDD505-2E9C-101B-9397-08002B2CF9AE}" pid="5" name="MSIP_Label_5b58b62f-6f94-46bd-8089-18e64b0a9abb_Name">
    <vt:lpwstr>defa4170-0d19-0005-0004-bc88714345d2</vt:lpwstr>
  </property>
  <property fmtid="{D5CDD505-2E9C-101B-9397-08002B2CF9AE}" pid="6" name="MSIP_Label_5b58b62f-6f94-46bd-8089-18e64b0a9abb_SiteId">
    <vt:lpwstr>a6eb79fa-c4a9-4cce-818d-b85274d15305</vt:lpwstr>
  </property>
  <property fmtid="{D5CDD505-2E9C-101B-9397-08002B2CF9AE}" pid="7" name="MSIP_Label_5b58b62f-6f94-46bd-8089-18e64b0a9abb_ActionId">
    <vt:lpwstr>35f8927b-c84f-4324-8e5c-3956ce67426c</vt:lpwstr>
  </property>
  <property fmtid="{D5CDD505-2E9C-101B-9397-08002B2CF9AE}" pid="8" name="MSIP_Label_5b58b62f-6f94-46bd-8089-18e64b0a9abb_ContentBits">
    <vt:lpwstr>0</vt:lpwstr>
  </property>
  <property fmtid="{D5CDD505-2E9C-101B-9397-08002B2CF9AE}" pid="9" name="ContentTypeId">
    <vt:lpwstr>0x010100E4DE2CC379442A4D8483D9D7B1BA3E35</vt:lpwstr>
  </property>
</Properties>
</file>